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9" r:id="rId14"/>
    <p:sldId id="280" r:id="rId15"/>
    <p:sldId id="281" r:id="rId16"/>
    <p:sldId id="283" r:id="rId17"/>
    <p:sldId id="284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C6FD"/>
    <a:srgbClr val="79AE02"/>
    <a:srgbClr val="067F9C"/>
    <a:srgbClr val="014E52"/>
    <a:srgbClr val="0C596D"/>
    <a:srgbClr val="03556D"/>
    <a:srgbClr val="145C72"/>
    <a:srgbClr val="0000A4"/>
    <a:srgbClr val="1ABEEB"/>
    <a:srgbClr val="1DA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21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876A3F-4FE3-4D4F-B92F-1631838507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4516C7-1FF3-F44B-93B1-24B9AA324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4C92B-6A45-864A-B429-22A9039765DA}" type="datetimeFigureOut">
              <a:rPr lang="en-US" smtClean="0"/>
              <a:t>8/1/19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268A-8AA9-4C40-BEFB-029DF3E811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928AC-AE76-324A-BA05-D16BF60C79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2C3C4-9460-4343-9283-24A378E271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8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65FE6-BEE9-465E-9202-2D200EDE749C}" type="datetimeFigureOut">
              <a:rPr lang="en-GB" smtClean="0"/>
              <a:t>01/08/2019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E8F2A-B3D4-43F2-B39B-CD77F64A195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17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B934246-87B1-4444-9DCA-06622CAD55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23992" y="124953"/>
            <a:ext cx="11944014" cy="4372387"/>
          </a:xfrm>
          <a:custGeom>
            <a:avLst/>
            <a:gdLst>
              <a:gd name="connsiteX0" fmla="*/ 0 w 11944014"/>
              <a:gd name="connsiteY0" fmla="*/ 0 h 4372387"/>
              <a:gd name="connsiteX1" fmla="*/ 11944014 w 11944014"/>
              <a:gd name="connsiteY1" fmla="*/ 0 h 4372387"/>
              <a:gd name="connsiteX2" fmla="*/ 11944014 w 11944014"/>
              <a:gd name="connsiteY2" fmla="*/ 4064314 h 4372387"/>
              <a:gd name="connsiteX3" fmla="*/ 11419539 w 11944014"/>
              <a:gd name="connsiteY3" fmla="*/ 4152711 h 4372387"/>
              <a:gd name="connsiteX4" fmla="*/ 4857299 w 11944014"/>
              <a:gd name="connsiteY4" fmla="*/ 3772522 h 4372387"/>
              <a:gd name="connsiteX5" fmla="*/ 510557 w 11944014"/>
              <a:gd name="connsiteY5" fmla="*/ 3115117 h 4372387"/>
              <a:gd name="connsiteX6" fmla="*/ 0 w 11944014"/>
              <a:gd name="connsiteY6" fmla="*/ 3085767 h 4372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944014" h="4372387">
                <a:moveTo>
                  <a:pt x="0" y="0"/>
                </a:moveTo>
                <a:lnTo>
                  <a:pt x="11944014" y="0"/>
                </a:lnTo>
                <a:lnTo>
                  <a:pt x="11944014" y="4064314"/>
                </a:lnTo>
                <a:lnTo>
                  <a:pt x="11419539" y="4152711"/>
                </a:lnTo>
                <a:cubicBezTo>
                  <a:pt x="10120431" y="4379826"/>
                  <a:pt x="8581267" y="4634432"/>
                  <a:pt x="4857299" y="3772522"/>
                </a:cubicBezTo>
                <a:cubicBezTo>
                  <a:pt x="3261016" y="3403063"/>
                  <a:pt x="1951876" y="3212078"/>
                  <a:pt x="510557" y="3115117"/>
                </a:cubicBezTo>
                <a:lnTo>
                  <a:pt x="0" y="30857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E99C6B2-05CE-48A7-8696-CEC64BE74DF5}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custGeom>
            <a:avLst/>
            <a:gdLst>
              <a:gd name="connsiteX0" fmla="*/ 123993 w 12192001"/>
              <a:gd name="connsiteY0" fmla="*/ 123993 h 6858000"/>
              <a:gd name="connsiteX1" fmla="*/ 123993 w 12192001"/>
              <a:gd name="connsiteY1" fmla="*/ 3209760 h 6858000"/>
              <a:gd name="connsiteX2" fmla="*/ 634550 w 12192001"/>
              <a:gd name="connsiteY2" fmla="*/ 3239110 h 6858000"/>
              <a:gd name="connsiteX3" fmla="*/ 4981292 w 12192001"/>
              <a:gd name="connsiteY3" fmla="*/ 3896515 h 6858000"/>
              <a:gd name="connsiteX4" fmla="*/ 11543532 w 12192001"/>
              <a:gd name="connsiteY4" fmla="*/ 4276704 h 6858000"/>
              <a:gd name="connsiteX5" fmla="*/ 12068007 w 12192001"/>
              <a:gd name="connsiteY5" fmla="*/ 4188307 h 6858000"/>
              <a:gd name="connsiteX6" fmla="*/ 12068007 w 12192001"/>
              <a:gd name="connsiteY6" fmla="*/ 123993 h 6858000"/>
              <a:gd name="connsiteX7" fmla="*/ 0 w 12192001"/>
              <a:gd name="connsiteY7" fmla="*/ 0 h 6858000"/>
              <a:gd name="connsiteX8" fmla="*/ 12192000 w 12192001"/>
              <a:gd name="connsiteY8" fmla="*/ 0 h 6858000"/>
              <a:gd name="connsiteX9" fmla="*/ 12192000 w 12192001"/>
              <a:gd name="connsiteY9" fmla="*/ 4167393 h 6858000"/>
              <a:gd name="connsiteX10" fmla="*/ 12192001 w 12192001"/>
              <a:gd name="connsiteY10" fmla="*/ 4167393 h 6858000"/>
              <a:gd name="connsiteX11" fmla="*/ 12192001 w 12192001"/>
              <a:gd name="connsiteY11" fmla="*/ 4799849 h 6858000"/>
              <a:gd name="connsiteX12" fmla="*/ 12192001 w 12192001"/>
              <a:gd name="connsiteY12" fmla="*/ 4950491 h 6858000"/>
              <a:gd name="connsiteX13" fmla="*/ 12192001 w 12192001"/>
              <a:gd name="connsiteY13" fmla="*/ 6858000 h 6858000"/>
              <a:gd name="connsiteX14" fmla="*/ 12192000 w 12192001"/>
              <a:gd name="connsiteY14" fmla="*/ 6858000 h 6858000"/>
              <a:gd name="connsiteX15" fmla="*/ 1 w 12192001"/>
              <a:gd name="connsiteY15" fmla="*/ 6858000 h 6858000"/>
              <a:gd name="connsiteX16" fmla="*/ 0 w 12192001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1" h="6858000">
                <a:moveTo>
                  <a:pt x="123993" y="123993"/>
                </a:moveTo>
                <a:lnTo>
                  <a:pt x="123993" y="3209760"/>
                </a:lnTo>
                <a:lnTo>
                  <a:pt x="634550" y="3239110"/>
                </a:lnTo>
                <a:cubicBezTo>
                  <a:pt x="2075869" y="3336071"/>
                  <a:pt x="3385009" y="3527056"/>
                  <a:pt x="4981292" y="3896515"/>
                </a:cubicBezTo>
                <a:cubicBezTo>
                  <a:pt x="8705260" y="4758425"/>
                  <a:pt x="10244424" y="4503819"/>
                  <a:pt x="11543532" y="4276704"/>
                </a:cubicBezTo>
                <a:lnTo>
                  <a:pt x="12068007" y="4188307"/>
                </a:lnTo>
                <a:lnTo>
                  <a:pt x="12068007" y="12399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4167393"/>
                </a:lnTo>
                <a:lnTo>
                  <a:pt x="12192001" y="4167393"/>
                </a:lnTo>
                <a:lnTo>
                  <a:pt x="12192001" y="4799849"/>
                </a:lnTo>
                <a:lnTo>
                  <a:pt x="12192001" y="4950491"/>
                </a:lnTo>
                <a:lnTo>
                  <a:pt x="12192001" y="6858000"/>
                </a:lnTo>
                <a:lnTo>
                  <a:pt x="12192000" y="6858000"/>
                </a:lnTo>
                <a:lnTo>
                  <a:pt x="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2">
                    <a:lumMod val="50000"/>
                  </a:schemeClr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48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hree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026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8664829-F6FB-4E31-BF5C-C895ADF2BA7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35999" y="3802065"/>
            <a:ext cx="2820761" cy="334508"/>
          </a:xfrm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5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23026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7E9E558E-F7EF-4347-AD3C-FDB2A9BCF61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5999" y="4294303"/>
            <a:ext cx="2820761" cy="1496898"/>
          </a:xfrm>
        </p:spPr>
        <p:txBody>
          <a:bodyPr>
            <a:noAutofit/>
          </a:bodyPr>
          <a:lstStyle>
            <a:lvl1pPr marL="0" indent="0" algn="l">
              <a:spcAft>
                <a:spcPts val="600"/>
              </a:spcAft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D2AC4-32E8-BC46-848C-BEA37118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448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679784BB-7CDD-484B-8F47-9CF1D79993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99200" y="0"/>
            <a:ext cx="58928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93776"/>
            <a:ext cx="5170715" cy="1089529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499" y="2061165"/>
            <a:ext cx="5045529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499" y="2708227"/>
            <a:ext cx="5045529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6A75B6-7B4E-496F-A846-0FFBB6E1D164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648ACB4-9C22-4636-800F-578055A5BC10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72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3432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E46C0F6-F728-4FF0-A7F3-F6AECCD35B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0650" y="136525"/>
            <a:ext cx="11950700" cy="6584951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4DAD220-8CE3-4FF4-957A-1E24442C65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87500" y="4022725"/>
            <a:ext cx="10033000" cy="1236236"/>
          </a:xfrm>
          <a:solidFill>
            <a:schemeClr val="tx1">
              <a:alpha val="68000"/>
            </a:schemeClr>
          </a:solidFill>
        </p:spPr>
        <p:txBody>
          <a:bodyPr lIns="274320" tIns="274320" rIns="274320" bIns="274320" anchor="ctr">
            <a:sp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8FDDD78-44AA-4B92-90B8-DFC56D688C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6550" y="3269342"/>
            <a:ext cx="1155366" cy="2576090"/>
          </a:xfrm>
          <a:noFill/>
        </p:spPr>
        <p:txBody>
          <a:bodyPr wrap="square" lIns="182880" tIns="182880" rIns="182880" bIns="91440">
            <a:spAutoFit/>
          </a:bodyPr>
          <a:lstStyle>
            <a:lvl1pPr marL="0" indent="0">
              <a:buNone/>
              <a:defRPr sz="16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283712C-6C33-4303-985C-6493AAFAF40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93B617-BDEC-4471-BF16-3ADF8D92DD69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3D238BD-C38B-4BEB-92A5-657AAB9C5351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81040-AE93-4763-96F3-062F0F2D8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143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7C719AD2-39D2-425C-90E5-8FD2D783ADD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4907643" cy="701731"/>
          </a:xfrm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GB" sz="4400" b="1" spc="-150" dirty="0">
                <a:solidFill>
                  <a:schemeClr val="bg1"/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19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314F9CD-0693-4A94-A67A-F71413300A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39624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74F0C-3444-43F9-9DFF-354C44272A6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4871" y="5603181"/>
            <a:ext cx="9144000" cy="341632"/>
          </a:xfrm>
        </p:spPr>
        <p:txBody>
          <a:bodyPr vert="horz" lIns="91440" tIns="45720" rIns="91440" bIns="45720" rtlCol="0">
            <a:spAutoFit/>
          </a:bodyPr>
          <a:lstStyle>
            <a:lvl1pPr marL="0" indent="0">
              <a:buNone/>
              <a:defRPr lang="en-GB" sz="1800" dirty="0">
                <a:solidFill>
                  <a:schemeClr val="accent3"/>
                </a:solidFill>
                <a:latin typeface="+mn-lt"/>
              </a:defRPr>
            </a:lvl1pPr>
          </a:lstStyle>
          <a:p>
            <a:pPr marL="228600" lvl="0" indent="-228600"/>
            <a:r>
              <a:rPr lang="en-US" dirty="0"/>
              <a:t>Subtitle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1612A-63A3-4175-9F77-FA03CCD38D4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4871" y="4901450"/>
            <a:ext cx="10607040" cy="701731"/>
          </a:xfrm>
        </p:spPr>
        <p:txBody>
          <a:bodyPr vert="horz" lIns="91440" tIns="45720" rIns="91440" bIns="45720" rtlCol="0" anchor="b">
            <a:spAutoFit/>
          </a:bodyPr>
          <a:lstStyle>
            <a:lvl1pPr>
              <a:defRPr lang="en-GB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marL="0" lvl="0"/>
            <a:r>
              <a:rPr lang="en-US" dirty="0"/>
              <a:t>Title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C25376-E6F9-4E5A-A81D-E7FA342FB230}"/>
              </a:ext>
            </a:extLst>
          </p:cNvPr>
          <p:cNvSpPr/>
          <p:nvPr userDrawn="1"/>
        </p:nvSpPr>
        <p:spPr>
          <a:xfrm>
            <a:off x="435429" y="4726452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386286-CEE2-E94A-BBC0-0A3723EB14DE}"/>
              </a:ext>
            </a:extLst>
          </p:cNvPr>
          <p:cNvSpPr/>
          <p:nvPr userDrawn="1"/>
        </p:nvSpPr>
        <p:spPr>
          <a:xfrm>
            <a:off x="11008895" y="6220326"/>
            <a:ext cx="866273" cy="6376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757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D24BA90-E7BA-471E-AA13-3329EDCD80A2}"/>
              </a:ext>
            </a:extLst>
          </p:cNvPr>
          <p:cNvSpPr/>
          <p:nvPr userDrawn="1"/>
        </p:nvSpPr>
        <p:spPr>
          <a:xfrm flipV="1">
            <a:off x="-1" y="-3"/>
            <a:ext cx="12192001" cy="6858003"/>
          </a:xfrm>
          <a:custGeom>
            <a:avLst/>
            <a:gdLst>
              <a:gd name="connsiteX0" fmla="*/ 9171734 w 12192001"/>
              <a:gd name="connsiteY0" fmla="*/ 2269381 h 6858003"/>
              <a:gd name="connsiteX1" fmla="*/ 4981292 w 12192001"/>
              <a:gd name="connsiteY1" fmla="*/ 1670903 h 6858003"/>
              <a:gd name="connsiteX2" fmla="*/ 634550 w 12192001"/>
              <a:gd name="connsiteY2" fmla="*/ 1013497 h 6858003"/>
              <a:gd name="connsiteX3" fmla="*/ 123993 w 12192001"/>
              <a:gd name="connsiteY3" fmla="*/ 984148 h 6858003"/>
              <a:gd name="connsiteX4" fmla="*/ 123993 w 12192001"/>
              <a:gd name="connsiteY4" fmla="*/ 123993 h 6858003"/>
              <a:gd name="connsiteX5" fmla="*/ 12068007 w 12192001"/>
              <a:gd name="connsiteY5" fmla="*/ 123993 h 6858003"/>
              <a:gd name="connsiteX6" fmla="*/ 12068007 w 12192001"/>
              <a:gd name="connsiteY6" fmla="*/ 1962695 h 6858003"/>
              <a:gd name="connsiteX7" fmla="*/ 11543532 w 12192001"/>
              <a:gd name="connsiteY7" fmla="*/ 2051091 h 6858003"/>
              <a:gd name="connsiteX8" fmla="*/ 9171734 w 12192001"/>
              <a:gd name="connsiteY8" fmla="*/ 2269381 h 6858003"/>
              <a:gd name="connsiteX9" fmla="*/ 1 w 12192001"/>
              <a:gd name="connsiteY9" fmla="*/ 6858003 h 6858003"/>
              <a:gd name="connsiteX10" fmla="*/ 12192001 w 12192001"/>
              <a:gd name="connsiteY10" fmla="*/ 6858003 h 6858003"/>
              <a:gd name="connsiteX11" fmla="*/ 12192001 w 12192001"/>
              <a:gd name="connsiteY11" fmla="*/ 2724879 h 6858003"/>
              <a:gd name="connsiteX12" fmla="*/ 12192001 w 12192001"/>
              <a:gd name="connsiteY12" fmla="*/ 2477360 h 6858003"/>
              <a:gd name="connsiteX13" fmla="*/ 12192001 w 12192001"/>
              <a:gd name="connsiteY13" fmla="*/ 1941781 h 6858003"/>
              <a:gd name="connsiteX14" fmla="*/ 12192000 w 12192001"/>
              <a:gd name="connsiteY14" fmla="*/ 1941781 h 6858003"/>
              <a:gd name="connsiteX15" fmla="*/ 12192000 w 12192001"/>
              <a:gd name="connsiteY15" fmla="*/ 0 h 6858003"/>
              <a:gd name="connsiteX16" fmla="*/ 0 w 12192001"/>
              <a:gd name="connsiteY16" fmla="*/ 0 h 6858003"/>
              <a:gd name="connsiteX17" fmla="*/ 0 w 12192001"/>
              <a:gd name="connsiteY17" fmla="*/ 6858000 h 6858003"/>
              <a:gd name="connsiteX18" fmla="*/ 1 w 12192001"/>
              <a:gd name="connsiteY18" fmla="*/ 6858000 h 6858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1" h="6858003">
                <a:moveTo>
                  <a:pt x="9171734" y="2269381"/>
                </a:moveTo>
                <a:cubicBezTo>
                  <a:pt x="8159059" y="2253684"/>
                  <a:pt x="6843276" y="2101858"/>
                  <a:pt x="4981292" y="1670903"/>
                </a:cubicBezTo>
                <a:cubicBezTo>
                  <a:pt x="3385010" y="1301444"/>
                  <a:pt x="2075869" y="1110459"/>
                  <a:pt x="634550" y="1013497"/>
                </a:cubicBezTo>
                <a:lnTo>
                  <a:pt x="123993" y="984148"/>
                </a:lnTo>
                <a:lnTo>
                  <a:pt x="123993" y="123993"/>
                </a:lnTo>
                <a:lnTo>
                  <a:pt x="12068007" y="123993"/>
                </a:lnTo>
                <a:lnTo>
                  <a:pt x="12068007" y="1962695"/>
                </a:lnTo>
                <a:lnTo>
                  <a:pt x="11543532" y="2051091"/>
                </a:lnTo>
                <a:cubicBezTo>
                  <a:pt x="10893978" y="2164649"/>
                  <a:pt x="10184410" y="2285079"/>
                  <a:pt x="9171734" y="2269381"/>
                </a:cubicBezTo>
                <a:close/>
                <a:moveTo>
                  <a:pt x="1" y="6858003"/>
                </a:moveTo>
                <a:lnTo>
                  <a:pt x="12192001" y="6858003"/>
                </a:lnTo>
                <a:lnTo>
                  <a:pt x="12192001" y="2724879"/>
                </a:lnTo>
                <a:lnTo>
                  <a:pt x="12192001" y="2477360"/>
                </a:lnTo>
                <a:lnTo>
                  <a:pt x="12192001" y="1941781"/>
                </a:lnTo>
                <a:lnTo>
                  <a:pt x="12192000" y="1941781"/>
                </a:lnTo>
                <a:lnTo>
                  <a:pt x="12192000" y="0"/>
                </a:lnTo>
                <a:lnTo>
                  <a:pt x="0" y="0"/>
                </a:lnTo>
                <a:lnTo>
                  <a:pt x="0" y="6858000"/>
                </a:lnTo>
                <a:lnTo>
                  <a:pt x="1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467520A-F508-4AA5-BBCF-30AE2B312E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23992" y="4587876"/>
            <a:ext cx="11944014" cy="2146775"/>
          </a:xfrm>
          <a:custGeom>
            <a:avLst/>
            <a:gdLst>
              <a:gd name="connsiteX0" fmla="*/ 9047741 w 11944014"/>
              <a:gd name="connsiteY0" fmla="*/ 1387 h 2146775"/>
              <a:gd name="connsiteX1" fmla="*/ 11419539 w 11944014"/>
              <a:gd name="connsiteY1" fmla="*/ 219677 h 2146775"/>
              <a:gd name="connsiteX2" fmla="*/ 11944014 w 11944014"/>
              <a:gd name="connsiteY2" fmla="*/ 308073 h 2146775"/>
              <a:gd name="connsiteX3" fmla="*/ 11944014 w 11944014"/>
              <a:gd name="connsiteY3" fmla="*/ 2146775 h 2146775"/>
              <a:gd name="connsiteX4" fmla="*/ 0 w 11944014"/>
              <a:gd name="connsiteY4" fmla="*/ 2146775 h 2146775"/>
              <a:gd name="connsiteX5" fmla="*/ 0 w 11944014"/>
              <a:gd name="connsiteY5" fmla="*/ 1286620 h 2146775"/>
              <a:gd name="connsiteX6" fmla="*/ 510557 w 11944014"/>
              <a:gd name="connsiteY6" fmla="*/ 1257271 h 2146775"/>
              <a:gd name="connsiteX7" fmla="*/ 4857299 w 11944014"/>
              <a:gd name="connsiteY7" fmla="*/ 599865 h 2146775"/>
              <a:gd name="connsiteX8" fmla="*/ 9047741 w 11944014"/>
              <a:gd name="connsiteY8" fmla="*/ 1387 h 214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944014" h="2146775">
                <a:moveTo>
                  <a:pt x="9047741" y="1387"/>
                </a:moveTo>
                <a:cubicBezTo>
                  <a:pt x="10060417" y="-14311"/>
                  <a:pt x="10769985" y="106119"/>
                  <a:pt x="11419539" y="219677"/>
                </a:cubicBezTo>
                <a:lnTo>
                  <a:pt x="11944014" y="308073"/>
                </a:lnTo>
                <a:lnTo>
                  <a:pt x="11944014" y="2146775"/>
                </a:lnTo>
                <a:lnTo>
                  <a:pt x="0" y="2146775"/>
                </a:lnTo>
                <a:lnTo>
                  <a:pt x="0" y="1286620"/>
                </a:lnTo>
                <a:lnTo>
                  <a:pt x="510557" y="1257271"/>
                </a:lnTo>
                <a:cubicBezTo>
                  <a:pt x="1951876" y="1160309"/>
                  <a:pt x="3261017" y="969324"/>
                  <a:pt x="4857299" y="599865"/>
                </a:cubicBezTo>
                <a:cubicBezTo>
                  <a:pt x="6719283" y="168910"/>
                  <a:pt x="8035066" y="17084"/>
                  <a:pt x="9047741" y="138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1611383"/>
            <a:ext cx="9666514" cy="746846"/>
          </a:xfrm>
        </p:spPr>
        <p:txBody>
          <a:bodyPr anchor="t">
            <a:noAutofit/>
          </a:bodyPr>
          <a:lstStyle>
            <a:lvl1pPr>
              <a:defRPr sz="4800" spc="-1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Section Header 1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2464424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60C8850-C2CD-4E0B-AA6F-6B884EB94B4B}"/>
              </a:ext>
            </a:extLst>
          </p:cNvPr>
          <p:cNvSpPr/>
          <p:nvPr userDrawn="1"/>
        </p:nvSpPr>
        <p:spPr>
          <a:xfrm>
            <a:off x="435429" y="1532049"/>
            <a:ext cx="72571" cy="137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D3D7B7-CDD7-4664-B2D8-6F60FEAEAC45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E81145E-5F17-4CB6-9E17-ECF3BB38DE75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139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A836EFBB-5449-47CB-96D6-CB08287F75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1999" cy="6858000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 dirty="0">
                <a:solidFill>
                  <a:schemeClr val="tx1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9A3716-1F35-4634-B53D-27722735B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686" y="3860800"/>
            <a:ext cx="9666514" cy="1686720"/>
          </a:xfrm>
        </p:spPr>
        <p:txBody>
          <a:bodyPr anchor="b">
            <a:noAutofit/>
          </a:bodyPr>
          <a:lstStyle>
            <a:lvl1pPr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2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A4796-E4C0-42FE-9F82-5D46B8789E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6686" y="5610170"/>
            <a:ext cx="9666514" cy="221599"/>
          </a:xfrm>
        </p:spPr>
        <p:txBody>
          <a:bodyPr tIns="0" bIns="0">
            <a:sp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8A07C-35C9-40A7-8487-9EAD314C595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E9143E8-1B27-4F08-9F20-BE30B14AC24E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05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e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53B0C39E-3796-4132-81FF-5A58EAF300A5}"/>
              </a:ext>
            </a:extLst>
          </p:cNvPr>
          <p:cNvSpPr/>
          <p:nvPr userDrawn="1"/>
        </p:nvSpPr>
        <p:spPr>
          <a:xfrm>
            <a:off x="-2" y="0"/>
            <a:ext cx="12192001" cy="6858000"/>
          </a:xfrm>
          <a:prstGeom prst="frame">
            <a:avLst>
              <a:gd name="adj1" fmla="val 173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943364-C409-4EE8-8020-9809E6B2B1AA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67D090F-9522-445C-B984-52BE590455DC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F7C607-177E-BC4B-9F1D-E0CD83EF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B7F86AE-7774-0B40-8944-DF91C77B0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803093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30125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8346-1C0B-46DB-AAA6-71C865DE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315" y="1463040"/>
            <a:ext cx="11174185" cy="477009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20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328109-BF43-024A-B25B-C69E4098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451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A6C5C5-5069-4AE6-8A3D-3F2C6B9506E4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1500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3F93C618-7612-42AB-B890-45E85BD492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720114" y="1509626"/>
            <a:ext cx="4900386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1500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464BC696-49A6-4328-BB42-5566BAC00F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720114" y="2156688"/>
            <a:ext cx="4900386" cy="3561943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FB9F81-CC7F-5244-95A6-279BE4B5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5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EB162-E699-464C-B2EE-136D517A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</p:spPr>
        <p:txBody>
          <a:bodyPr vert="horz" wrap="square" lIns="91440" tIns="45720" rIns="91440" bIns="45720" rtlCol="0" anchor="ctr">
            <a:spAutoFit/>
          </a:bodyPr>
          <a:lstStyle>
            <a:lvl1pPr>
              <a:defRPr lang="en-GB" sz="3600" spc="-60" dirty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2C6531E-FB8E-4000-B873-B745C681E2F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48876"/>
            <a:ext cx="12192000" cy="2119313"/>
          </a:xfr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 anchorCtr="1">
            <a:noAutofit/>
          </a:bodyPr>
          <a:lstStyle>
            <a:lvl1pPr marL="0" indent="0">
              <a:buNone/>
              <a:defRPr lang="en-GB" sz="1800"/>
            </a:lvl1pPr>
          </a:lstStyle>
          <a:p>
            <a:pPr marL="228600" lvl="0" indent="-228600" algn="ctr"/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F7966C8-8738-4743-AE43-80F0C197B6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5240" y="3802065"/>
            <a:ext cx="9784080" cy="334508"/>
          </a:xfrm>
        </p:spPr>
        <p:txBody>
          <a:bodyPr>
            <a:noAutofit/>
          </a:bodyPr>
          <a:lstStyle>
            <a:lvl1pPr marL="0" indent="0" algn="l">
              <a:buNone/>
              <a:defRPr sz="1600" b="1">
                <a:solidFill>
                  <a:schemeClr val="accent3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1885C44-356C-410C-B697-9BA0E28582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5240" y="4294303"/>
            <a:ext cx="9784080" cy="173736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951AB2-D568-4A7E-9408-FADC8BED4119}"/>
              </a:ext>
            </a:extLst>
          </p:cNvPr>
          <p:cNvSpPr/>
          <p:nvPr userDrawn="1"/>
        </p:nvSpPr>
        <p:spPr>
          <a:xfrm>
            <a:off x="446314" y="-1"/>
            <a:ext cx="1188720" cy="128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14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B3994-EC85-4CEE-B849-7AE33810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500215"/>
            <a:ext cx="11174186" cy="5909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8709A-CA63-4EAC-968C-8873D088E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314" y="1253331"/>
            <a:ext cx="11174186" cy="4770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A3C17-8AAC-4933-A7DA-CD7D3F840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6314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B1D122-60D0-8B4D-896A-2A770C0B6343}"/>
              </a:ext>
            </a:extLst>
          </p:cNvPr>
          <p:cNvSpPr/>
          <p:nvPr userDrawn="1"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B5B9FA1-1805-A944-AC99-868579EBA1AD}"/>
              </a:ext>
            </a:extLst>
          </p:cNvPr>
          <p:cNvSpPr txBox="1">
            <a:spLocks/>
          </p:cNvSpPr>
          <p:nvPr userDrawn="1"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‹#›</a:t>
            </a:fld>
            <a:endParaRPr lang="en-GB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147431-A0E0-4F7B-A939-6AA3218122B9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1205206" y="186491"/>
            <a:ext cx="793309" cy="41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7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61" r:id="rId4"/>
    <p:sldLayoutId id="2147483662" r:id="rId5"/>
    <p:sldLayoutId id="2147483650" r:id="rId6"/>
    <p:sldLayoutId id="2147483668" r:id="rId7"/>
    <p:sldLayoutId id="2147483666" r:id="rId8"/>
    <p:sldLayoutId id="2147483664" r:id="rId9"/>
    <p:sldLayoutId id="2147483663" r:id="rId10"/>
    <p:sldLayoutId id="2147483667" r:id="rId11"/>
    <p:sldLayoutId id="2147483665" r:id="rId12"/>
    <p:sldLayoutId id="2147483669" r:id="rId13"/>
    <p:sldLayoutId id="2147483670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3600" b="1" kern="1200" spc="-60" baseline="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0" userDrawn="1">
          <p15:clr>
            <a:srgbClr val="F26B43"/>
          </p15:clr>
        </p15:guide>
        <p15:guide id="4" pos="7320" userDrawn="1">
          <p15:clr>
            <a:srgbClr val="F26B43"/>
          </p15:clr>
        </p15:guide>
        <p15:guide id="5" orient="horz" pos="360" userDrawn="1">
          <p15:clr>
            <a:srgbClr val="F26B43"/>
          </p15:clr>
        </p15:guide>
        <p15:guide id="6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871" y="4718570"/>
            <a:ext cx="10607040" cy="701731"/>
          </a:xfrm>
        </p:spPr>
        <p:txBody>
          <a:bodyPr/>
          <a:lstStyle/>
          <a:p>
            <a:r>
              <a:rPr lang="en-GB" dirty="0"/>
              <a:t>Programming for Machine Learning</a:t>
            </a:r>
          </a:p>
        </p:txBody>
      </p:sp>
      <p:sp>
        <p:nvSpPr>
          <p:cNvPr id="52" name="Subtitle 51">
            <a:extLst>
              <a:ext uri="{FF2B5EF4-FFF2-40B4-BE49-F238E27FC236}">
                <a16:creationId xmlns:a16="http://schemas.microsoft.com/office/drawing/2014/main" id="{46FF1827-B46B-4BC4-8665-8914CF45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871" y="5420301"/>
            <a:ext cx="9144000" cy="719171"/>
          </a:xfrm>
        </p:spPr>
        <p:txBody>
          <a:bodyPr/>
          <a:lstStyle/>
          <a:p>
            <a:r>
              <a:rPr lang="en-GB" dirty="0"/>
              <a:t>Course Information</a:t>
            </a:r>
          </a:p>
          <a:p>
            <a:r>
              <a:rPr lang="en-GB" dirty="0"/>
              <a:t>Pramote Kuacharoen</a:t>
            </a:r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64BBFB3E-3012-4E52-B017-F59AA0AA6D9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2562" b="225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075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1DA49-6DE5-444A-AE8C-76F59B32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21C4-D3B6-47B2-AA29-E57BE92A5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Academic dishonesty will not be tolerated</a:t>
            </a:r>
          </a:p>
          <a:p>
            <a:r>
              <a:rPr lang="en-US" dirty="0"/>
              <a:t>An F for the course for all students involved in cheating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16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7BF6-919F-42CE-82C6-51830662D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9CC0E-41CD-4F97-9B04-D9AC1D82D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questions</a:t>
            </a:r>
          </a:p>
          <a:p>
            <a:r>
              <a:rPr lang="en-US" dirty="0"/>
              <a:t>Make suggestions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36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Related image">
            <a:extLst>
              <a:ext uri="{FF2B5EF4-FFF2-40B4-BE49-F238E27FC236}">
                <a16:creationId xmlns:a16="http://schemas.microsoft.com/office/drawing/2014/main" id="{F39023F0-5AD5-4E31-98BF-5AD678BC02CE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5" r="17745"/>
          <a:stretch>
            <a:fillRect/>
          </a:stretch>
        </p:blipFill>
        <p:spPr bwMode="auto">
          <a:xfrm>
            <a:off x="6371936" y="0"/>
            <a:ext cx="589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161EDC-BAE9-4614-BD22-4861DBF6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4396-DD70-488F-8D3F-9375634BBE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D3207A-9E5A-4AA4-9888-6482414DDD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b="1" dirty="0"/>
              <a:t>Practices in programming for machine learning, programming for modifying and tuning parameter in machine learning algorithms, programming from machine learning algorithms.</a:t>
            </a:r>
            <a:endParaRPr lang="en-US" dirty="0"/>
          </a:p>
        </p:txBody>
      </p:sp>
      <p:sp>
        <p:nvSpPr>
          <p:cNvPr id="17" name="Rectangle 16" descr="Slide number background block">
            <a:extLst>
              <a:ext uri="{FF2B5EF4-FFF2-40B4-BE49-F238E27FC236}">
                <a16:creationId xmlns:a16="http://schemas.microsoft.com/office/drawing/2014/main" id="{C2C44A07-779E-4E56-B9D5-5055C70A882B}"/>
              </a:ext>
            </a:extLst>
          </p:cNvPr>
          <p:cNvSpPr/>
          <p:nvPr/>
        </p:nvSpPr>
        <p:spPr>
          <a:xfrm>
            <a:off x="11360016" y="6369050"/>
            <a:ext cx="335909" cy="488950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231535A-A97F-491B-A48D-89025DD24442}"/>
              </a:ext>
            </a:extLst>
          </p:cNvPr>
          <p:cNvSpPr txBox="1">
            <a:spLocks/>
          </p:cNvSpPr>
          <p:nvPr/>
        </p:nvSpPr>
        <p:spPr>
          <a:xfrm>
            <a:off x="11360016" y="6369050"/>
            <a:ext cx="335909" cy="365125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45720" rIns="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b="0" kern="1200">
                <a:solidFill>
                  <a:srgbClr val="01C6FD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048C4E-7BD1-46A5-B2F2-6AD408DAAD47}" type="slidenum">
              <a:rPr lang="en-GB" b="1" smtClean="0">
                <a:solidFill>
                  <a:schemeClr val="bg1"/>
                </a:solidFill>
              </a:rPr>
              <a:pPr/>
              <a:t>12</a:t>
            </a:fld>
            <a:endParaRPr lang="en-GB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281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0BA7-9EB5-4854-9F36-04B5FDA8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3A1F9-4AAE-465E-A260-D2D747EC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 successful completion of this course, students should be able to: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Write machine learning algorithms in Python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Modify and tune parameters in machine learning algorithms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Apply machine learning algorithms to solve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850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46BE-2864-4A0A-A323-B5FCAF41B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Schedule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F1EDF3-4780-4D95-9A92-DFAD37AD6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926103"/>
              </p:ext>
            </p:extLst>
          </p:nvPr>
        </p:nvGraphicFramePr>
        <p:xfrm>
          <a:off x="1652154" y="1091146"/>
          <a:ext cx="8406246" cy="551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419">
                  <a:extLst>
                    <a:ext uri="{9D8B030D-6E8A-4147-A177-3AD203B41FA5}">
                      <a16:colId xmlns:a16="http://schemas.microsoft.com/office/drawing/2014/main" val="1007903461"/>
                    </a:ext>
                  </a:extLst>
                </a:gridCol>
                <a:gridCol w="6826827">
                  <a:extLst>
                    <a:ext uri="{9D8B030D-6E8A-4147-A177-3AD203B41FA5}">
                      <a16:colId xmlns:a16="http://schemas.microsoft.com/office/drawing/2014/main" val="4164018424"/>
                    </a:ext>
                  </a:extLst>
                </a:gridCol>
              </a:tblGrid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459870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Introduction, Python Crash Course,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Numpy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a:t>, Pandas, Data Visualization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83186175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Regression Algorithms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962793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Linear Classification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6138034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Naïve Bayes and Discriminant Analysis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9382215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Support Vector Machines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0755912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Decision Trees and Ensemble Learning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7636751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Clustering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6761975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Hierarchical Clustering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6502995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Recommendation Systems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5979811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Natural Language Processing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54224407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Neural Networks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39282394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12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Deep Learning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94146153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13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Reinforcement Learning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0028749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14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Semi-Supervised Learning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60160540"/>
                  </a:ext>
                </a:extLst>
              </a:tr>
              <a:tr h="294186">
                <a:tc>
                  <a:txBody>
                    <a:bodyPr/>
                    <a:lstStyle/>
                    <a:p>
                      <a:r>
                        <a:rPr lang="en-US" sz="1600" dirty="0"/>
                        <a:t>15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Graph-Based Semi-Supervised Learning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ordia New" panose="020B0304020202020204" pitchFamily="34" charset="-34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2152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0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8EF5780D-CACD-42A8-8430-9B40177DA9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7834" b="7834"/>
          <a:stretch>
            <a:fillRect/>
          </a:stretch>
        </p:blipFill>
        <p:spPr/>
      </p:pic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8DBDD9F7-3B84-F743-95F4-C9FA74DA597F}"/>
              </a:ext>
            </a:extLst>
          </p:cNvPr>
          <p:cNvSpPr txBox="1">
            <a:spLocks/>
          </p:cNvSpPr>
          <p:nvPr/>
        </p:nvSpPr>
        <p:spPr>
          <a:xfrm flipH="1">
            <a:off x="0" y="3895249"/>
            <a:ext cx="12192000" cy="2962751"/>
          </a:xfrm>
          <a:custGeom>
            <a:avLst/>
            <a:gdLst>
              <a:gd name="connsiteX0" fmla="*/ 12486732 w 13339868"/>
              <a:gd name="connsiteY0" fmla="*/ 1914 h 2962751"/>
              <a:gd name="connsiteX1" fmla="*/ 6703529 w 13339868"/>
              <a:gd name="connsiteY1" fmla="*/ 827870 h 2962751"/>
              <a:gd name="connsiteX2" fmla="*/ 704617 w 13339868"/>
              <a:gd name="connsiteY2" fmla="*/ 1735152 h 2962751"/>
              <a:gd name="connsiteX3" fmla="*/ 0 w 13339868"/>
              <a:gd name="connsiteY3" fmla="*/ 1775657 h 2962751"/>
              <a:gd name="connsiteX4" fmla="*/ 0 w 13339868"/>
              <a:gd name="connsiteY4" fmla="*/ 2962751 h 2962751"/>
              <a:gd name="connsiteX5" fmla="*/ 13339868 w 13339868"/>
              <a:gd name="connsiteY5" fmla="*/ 2962751 h 2962751"/>
              <a:gd name="connsiteX6" fmla="*/ 13339868 w 13339868"/>
              <a:gd name="connsiteY6" fmla="*/ 13763 h 2962751"/>
              <a:gd name="connsiteX7" fmla="*/ 12991874 w 13339868"/>
              <a:gd name="connsiteY7" fmla="*/ 2211 h 2962751"/>
              <a:gd name="connsiteX8" fmla="*/ 12486732 w 13339868"/>
              <a:gd name="connsiteY8" fmla="*/ 1914 h 296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39868" h="2962751">
                <a:moveTo>
                  <a:pt x="12486732" y="1914"/>
                </a:moveTo>
                <a:cubicBezTo>
                  <a:pt x="11089145" y="23578"/>
                  <a:pt x="9273241" y="233112"/>
                  <a:pt x="6703529" y="827870"/>
                </a:cubicBezTo>
                <a:cubicBezTo>
                  <a:pt x="4500510" y="1337758"/>
                  <a:pt x="2693772" y="1601336"/>
                  <a:pt x="704617" y="1735152"/>
                </a:cubicBezTo>
                <a:lnTo>
                  <a:pt x="0" y="1775657"/>
                </a:lnTo>
                <a:lnTo>
                  <a:pt x="0" y="2962751"/>
                </a:lnTo>
                <a:lnTo>
                  <a:pt x="13339868" y="2962751"/>
                </a:lnTo>
                <a:lnTo>
                  <a:pt x="13339868" y="13763"/>
                </a:lnTo>
                <a:lnTo>
                  <a:pt x="12991874" y="2211"/>
                </a:lnTo>
                <a:cubicBezTo>
                  <a:pt x="12829592" y="-567"/>
                  <a:pt x="12661430" y="-794"/>
                  <a:pt x="12486732" y="1914"/>
                </a:cubicBezTo>
                <a:close/>
              </a:path>
            </a:pathLst>
          </a:custGeom>
          <a:solidFill>
            <a:schemeClr val="tx1">
              <a:alpha val="62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1800" b="0" kern="1200" dirty="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Insert Image</a:t>
            </a:r>
          </a:p>
        </p:txBody>
      </p:sp>
      <p:sp>
        <p:nvSpPr>
          <p:cNvPr id="12" name="Rectangle 11" descr="Lower accent block for slide image">
            <a:extLst>
              <a:ext uri="{FF2B5EF4-FFF2-40B4-BE49-F238E27FC236}">
                <a16:creationId xmlns:a16="http://schemas.microsoft.com/office/drawing/2014/main" id="{D7F67FDF-D697-3249-AD21-75F6353FFBA5}"/>
              </a:ext>
            </a:extLst>
          </p:cNvPr>
          <p:cNvSpPr/>
          <p:nvPr/>
        </p:nvSpPr>
        <p:spPr>
          <a:xfrm>
            <a:off x="438912" y="4690872"/>
            <a:ext cx="73152" cy="11887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1" name="Title 50">
            <a:extLst>
              <a:ext uri="{FF2B5EF4-FFF2-40B4-BE49-F238E27FC236}">
                <a16:creationId xmlns:a16="http://schemas.microsoft.com/office/drawing/2014/main" id="{D8694222-4D81-4A9A-93A2-23C89102F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821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4FAFA63-EF73-4268-8107-6CD20923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</a:t>
            </a:r>
            <a:endParaRPr lang="en-GB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65BEEEB-C965-402F-B778-B1CD1494AC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pPr lvl="1"/>
            <a:r>
              <a:rPr lang="en-US" dirty="0"/>
              <a:t>Pramote Kuacharoen</a:t>
            </a:r>
          </a:p>
          <a:p>
            <a:r>
              <a:rPr lang="en-US" dirty="0"/>
              <a:t>Office</a:t>
            </a:r>
          </a:p>
          <a:p>
            <a:pPr lvl="1"/>
            <a:r>
              <a:rPr lang="en-US" dirty="0" err="1"/>
              <a:t>Navamindradhiraj</a:t>
            </a:r>
            <a:r>
              <a:rPr lang="en-US" dirty="0"/>
              <a:t> Building, Room 1333</a:t>
            </a:r>
          </a:p>
          <a:p>
            <a:r>
              <a:rPr lang="en-US" dirty="0"/>
              <a:t>Office hours</a:t>
            </a:r>
          </a:p>
          <a:p>
            <a:pPr lvl="1"/>
            <a:r>
              <a:rPr lang="en-US" dirty="0"/>
              <a:t>Wed 09:00AM-12:00PM</a:t>
            </a:r>
          </a:p>
          <a:p>
            <a:pPr lvl="1"/>
            <a:r>
              <a:rPr lang="en-US" dirty="0"/>
              <a:t>Thu 09:00AM-12:00PM </a:t>
            </a:r>
          </a:p>
          <a:p>
            <a:r>
              <a:rPr lang="en-US" dirty="0"/>
              <a:t>Homepage </a:t>
            </a:r>
          </a:p>
          <a:p>
            <a:pPr lvl="1"/>
            <a:r>
              <a:rPr lang="en-US" dirty="0"/>
              <a:t>http://as.nida.ac.th/~pramote/</a:t>
            </a:r>
          </a:p>
          <a:p>
            <a:r>
              <a:rPr lang="en-US" dirty="0"/>
              <a:t>Email </a:t>
            </a:r>
          </a:p>
          <a:p>
            <a:pPr lvl="1"/>
            <a:r>
              <a:rPr lang="en-US" dirty="0"/>
              <a:t>pramote@as.nida.ac.th</a:t>
            </a:r>
          </a:p>
          <a:p>
            <a:r>
              <a:rPr lang="en-US" dirty="0"/>
              <a:t>Social Network</a:t>
            </a:r>
          </a:p>
          <a:p>
            <a:pPr lvl="1"/>
            <a:r>
              <a:rPr lang="en-US" dirty="0"/>
              <a:t>http://www.facebook.com/pramote.kuacharoen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79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8FDB75-5CBC-4C87-BDEA-85048DBB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25C26-5E16-4476-996F-83EF117F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Name</a:t>
            </a:r>
          </a:p>
          <a:p>
            <a:pPr lvl="1"/>
            <a:r>
              <a:rPr lang="en-US" sz="1800" dirty="0"/>
              <a:t>TBA</a:t>
            </a:r>
          </a:p>
          <a:p>
            <a:r>
              <a:rPr lang="en-US" sz="2000" dirty="0"/>
              <a:t>Email </a:t>
            </a:r>
          </a:p>
          <a:p>
            <a:pPr lvl="1"/>
            <a:r>
              <a:rPr lang="en-US" sz="1800" dirty="0"/>
              <a:t>TBA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08FDB75-5CBC-4C87-BDEA-85048DBB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25C26-5E16-4476-996F-83EF117F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Meeting</a:t>
            </a:r>
          </a:p>
          <a:p>
            <a:pPr lvl="1"/>
            <a:r>
              <a:rPr lang="en-US" sz="1800" dirty="0"/>
              <a:t>Section R1: Wednesdays 01:00PM-04:00PM, </a:t>
            </a:r>
            <a:r>
              <a:rPr lang="en-US" sz="1800" dirty="0" err="1"/>
              <a:t>Navamindradhiraj</a:t>
            </a:r>
            <a:r>
              <a:rPr lang="en-US" sz="1800" dirty="0"/>
              <a:t> Building, Lab 1 </a:t>
            </a:r>
          </a:p>
          <a:p>
            <a:pPr lvl="1"/>
            <a:r>
              <a:rPr lang="en-US" sz="1800" dirty="0"/>
              <a:t>Section B1: Sundays 09:00AM-12:00PM, Siam </a:t>
            </a:r>
            <a:r>
              <a:rPr lang="en-US" sz="1800" dirty="0" err="1"/>
              <a:t>Boromrajakumari</a:t>
            </a:r>
            <a:r>
              <a:rPr lang="en-US" sz="1800" dirty="0"/>
              <a:t> Building,</a:t>
            </a:r>
            <a:r>
              <a:rPr lang="th-TH" sz="1800" dirty="0"/>
              <a:t> </a:t>
            </a:r>
            <a:r>
              <a:rPr lang="en-US" sz="1800" dirty="0"/>
              <a:t>Lab 2</a:t>
            </a:r>
          </a:p>
          <a:p>
            <a:r>
              <a:rPr lang="en-US" sz="2000" dirty="0"/>
              <a:t>Prerequisite </a:t>
            </a:r>
          </a:p>
          <a:p>
            <a:pPr lvl="1"/>
            <a:r>
              <a:rPr lang="en-US" dirty="0"/>
              <a:t>BADS 6005 Applied Machine Learning or Instructor Consent</a:t>
            </a:r>
          </a:p>
          <a:p>
            <a:r>
              <a:rPr lang="en-US" sz="2000" dirty="0"/>
              <a:t>Facebook</a:t>
            </a:r>
          </a:p>
          <a:p>
            <a:pPr lvl="1"/>
            <a:r>
              <a:rPr lang="en-US" sz="1800" dirty="0"/>
              <a:t>https://www.facebook.com/groups/256201bads7201/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7A44B-2D84-1E42-9362-5C4F6F71F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0913" y="2935356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9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0BC93-6890-400F-863E-7243EE888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EA0EB8-749A-6849-833B-1A7E1D819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918" y="1148825"/>
            <a:ext cx="4145777" cy="51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8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AB9B4E-FA3E-4023-A355-38C3BE3F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Policy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8A11E-2410-4F6D-8207-BA2338AE9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60%</a:t>
            </a:r>
          </a:p>
          <a:p>
            <a:r>
              <a:rPr lang="en-US" dirty="0"/>
              <a:t>Midterm 20%</a:t>
            </a:r>
          </a:p>
          <a:p>
            <a:r>
              <a:rPr lang="en-US" dirty="0"/>
              <a:t>Final 20%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A171E0B-9752-49AE-9B4D-5C635A570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&amp; Teaching Activities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2859952-2ADF-40EF-A74E-38499C5D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Lectures</a:t>
            </a:r>
          </a:p>
          <a:p>
            <a:r>
              <a:rPr lang="en-US" dirty="0"/>
              <a:t>Group discussions</a:t>
            </a:r>
          </a:p>
          <a:p>
            <a:r>
              <a:rPr lang="en-US" dirty="0"/>
              <a:t>Project based learning</a:t>
            </a:r>
          </a:p>
          <a:p>
            <a:endParaRPr lang="en-US" dirty="0"/>
          </a:p>
        </p:txBody>
      </p:sp>
      <p:pic>
        <p:nvPicPr>
          <p:cNvPr id="9" name="Picture 8" descr="Education-2025 - Project-Based Learning">
            <a:extLst>
              <a:ext uri="{FF2B5EF4-FFF2-40B4-BE49-F238E27FC236}">
                <a16:creationId xmlns:a16="http://schemas.microsoft.com/office/drawing/2014/main" id="{36C8A76F-6435-4EFC-A2C8-E5BC95DE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8588" y="3380193"/>
            <a:ext cx="4524572" cy="27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62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FB52-DFC9-4ED0-A206-83EF94720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Disruption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94BF3-D5BE-4C74-9067-FFC95E810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Audible devices must be shut off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A76DFB-2283-46C7-9BC3-AC681493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0" y="1463040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4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1B151-6A5A-4158-B361-CF9B77D4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Submission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AAE04-6389-46DE-91F5-AB1F0617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10% reduction of project points for each late day</a:t>
            </a:r>
          </a:p>
          <a:p>
            <a:endParaRPr lang="en-US" dirty="0"/>
          </a:p>
        </p:txBody>
      </p:sp>
      <p:pic>
        <p:nvPicPr>
          <p:cNvPr id="4" name="Picture 3" descr="Example of a &quot;trash can containing files&quot; icon, here designed by the ...">
            <a:extLst>
              <a:ext uri="{FF2B5EF4-FFF2-40B4-BE49-F238E27FC236}">
                <a16:creationId xmlns:a16="http://schemas.microsoft.com/office/drawing/2014/main" id="{6C940095-906D-4AB4-85EF-03B1B480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1805" y="3689580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54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01">
      <a:dk1>
        <a:sysClr val="windowText" lastClr="000000"/>
      </a:dk1>
      <a:lt1>
        <a:sysClr val="window" lastClr="FFFFFF"/>
      </a:lt1>
      <a:dk2>
        <a:srgbClr val="3F3F3F"/>
      </a:dk2>
      <a:lt2>
        <a:srgbClr val="FFFFFF"/>
      </a:lt2>
      <a:accent1>
        <a:srgbClr val="01C6FD"/>
      </a:accent1>
      <a:accent2>
        <a:srgbClr val="067F9C"/>
      </a:accent2>
      <a:accent3>
        <a:srgbClr val="014E52"/>
      </a:accent3>
      <a:accent4>
        <a:srgbClr val="ED7D31"/>
      </a:accent4>
      <a:accent5>
        <a:srgbClr val="79AE02"/>
      </a:accent5>
      <a:accent6>
        <a:srgbClr val="0070C0"/>
      </a:accent6>
      <a:hlink>
        <a:srgbClr val="01C6FD"/>
      </a:hlink>
      <a:folHlink>
        <a:srgbClr val="954F72"/>
      </a:folHlink>
    </a:clrScheme>
    <a:fontScheme name="MSFT_0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nimalist_Template_03_CA - v6" id="{BB375E5A-8FC3-4FB7-A6E8-9040068211FB}" vid="{2B89D3CB-A611-48CF-BED1-C43F5F0453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C87BE7-3DAF-4C03-B2CD-B360154E90FC}">
  <ds:schemaRefs>
    <ds:schemaRef ds:uri="fb0879af-3eba-417a-a55a-ffe6dcd6ca77"/>
    <ds:schemaRef ds:uri="6dc4bcd6-49db-4c07-9060-8acfc67cef9f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FBB53E8-7225-457A-B5F1-D326C5BB27B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01E5DD-49BE-449C-93AB-53EC6814BD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Ocean presentation</Template>
  <TotalTime>0</TotalTime>
  <Words>315</Words>
  <Application>Microsoft Macintosh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Century Gothic</vt:lpstr>
      <vt:lpstr>Office Theme</vt:lpstr>
      <vt:lpstr>Programming for Machine Learning</vt:lpstr>
      <vt:lpstr>Instructor </vt:lpstr>
      <vt:lpstr>TA</vt:lpstr>
      <vt:lpstr>Class</vt:lpstr>
      <vt:lpstr>Textbook</vt:lpstr>
      <vt:lpstr>Grading Policy</vt:lpstr>
      <vt:lpstr>Learning &amp; Teaching Activities</vt:lpstr>
      <vt:lpstr>Class Disruption</vt:lpstr>
      <vt:lpstr>Late Submission Policy</vt:lpstr>
      <vt:lpstr>Academic Integrity</vt:lpstr>
      <vt:lpstr>Class Participation</vt:lpstr>
      <vt:lpstr>Course Description</vt:lpstr>
      <vt:lpstr>Expected Learning Outcomes</vt:lpstr>
      <vt:lpstr>Tentative Schedule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2018-07-31T06:47:42Z</dcterms:created>
  <dcterms:modified xsi:type="dcterms:W3CDTF">2019-08-01T21:39:06Z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