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0" r:id="rId6"/>
    <p:sldId id="271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C6FD"/>
    <a:srgbClr val="79AE02"/>
    <a:srgbClr val="067F9C"/>
    <a:srgbClr val="014E52"/>
    <a:srgbClr val="0C596D"/>
    <a:srgbClr val="03556D"/>
    <a:srgbClr val="145C72"/>
    <a:srgbClr val="0000A4"/>
    <a:srgbClr val="1ABEEB"/>
    <a:srgbClr val="1DA9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84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21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876A3F-4FE3-4D4F-B92F-1631838507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4516C7-1FF3-F44B-93B1-24B9AA324A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4C92B-6A45-864A-B429-22A9039765DA}" type="datetimeFigureOut">
              <a:rPr lang="en-US" smtClean="0"/>
              <a:t>10/18/19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C6268A-8AA9-4C40-BEFB-029DF3E811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E928AC-AE76-324A-BA05-D16BF60C79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2C3C4-9460-4343-9283-24A378E271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548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65FE6-BEE9-465E-9202-2D200EDE749C}" type="datetimeFigureOut">
              <a:rPr lang="en-GB" smtClean="0"/>
              <a:t>18/10/2019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DE8F2A-B3D4-43F2-B39B-CD77F64A19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6177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8B934246-87B1-4444-9DCA-06622CAD550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3992" y="124953"/>
            <a:ext cx="11944014" cy="4372387"/>
          </a:xfrm>
          <a:custGeom>
            <a:avLst/>
            <a:gdLst>
              <a:gd name="connsiteX0" fmla="*/ 0 w 11944014"/>
              <a:gd name="connsiteY0" fmla="*/ 0 h 4372387"/>
              <a:gd name="connsiteX1" fmla="*/ 11944014 w 11944014"/>
              <a:gd name="connsiteY1" fmla="*/ 0 h 4372387"/>
              <a:gd name="connsiteX2" fmla="*/ 11944014 w 11944014"/>
              <a:gd name="connsiteY2" fmla="*/ 4064314 h 4372387"/>
              <a:gd name="connsiteX3" fmla="*/ 11419539 w 11944014"/>
              <a:gd name="connsiteY3" fmla="*/ 4152711 h 4372387"/>
              <a:gd name="connsiteX4" fmla="*/ 4857299 w 11944014"/>
              <a:gd name="connsiteY4" fmla="*/ 3772522 h 4372387"/>
              <a:gd name="connsiteX5" fmla="*/ 510557 w 11944014"/>
              <a:gd name="connsiteY5" fmla="*/ 3115117 h 4372387"/>
              <a:gd name="connsiteX6" fmla="*/ 0 w 11944014"/>
              <a:gd name="connsiteY6" fmla="*/ 3085767 h 4372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44014" h="4372387">
                <a:moveTo>
                  <a:pt x="0" y="0"/>
                </a:moveTo>
                <a:lnTo>
                  <a:pt x="11944014" y="0"/>
                </a:lnTo>
                <a:lnTo>
                  <a:pt x="11944014" y="4064314"/>
                </a:lnTo>
                <a:lnTo>
                  <a:pt x="11419539" y="4152711"/>
                </a:lnTo>
                <a:cubicBezTo>
                  <a:pt x="10120431" y="4379826"/>
                  <a:pt x="8581267" y="4634432"/>
                  <a:pt x="4857299" y="3772522"/>
                </a:cubicBezTo>
                <a:cubicBezTo>
                  <a:pt x="3261016" y="3403063"/>
                  <a:pt x="1951876" y="3212078"/>
                  <a:pt x="510557" y="3115117"/>
                </a:cubicBezTo>
                <a:lnTo>
                  <a:pt x="0" y="30857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E99C6B2-05CE-48A7-8696-CEC64BE74DF5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custGeom>
            <a:avLst/>
            <a:gdLst>
              <a:gd name="connsiteX0" fmla="*/ 123993 w 12192001"/>
              <a:gd name="connsiteY0" fmla="*/ 123993 h 6858000"/>
              <a:gd name="connsiteX1" fmla="*/ 123993 w 12192001"/>
              <a:gd name="connsiteY1" fmla="*/ 3209760 h 6858000"/>
              <a:gd name="connsiteX2" fmla="*/ 634550 w 12192001"/>
              <a:gd name="connsiteY2" fmla="*/ 3239110 h 6858000"/>
              <a:gd name="connsiteX3" fmla="*/ 4981292 w 12192001"/>
              <a:gd name="connsiteY3" fmla="*/ 3896515 h 6858000"/>
              <a:gd name="connsiteX4" fmla="*/ 11543532 w 12192001"/>
              <a:gd name="connsiteY4" fmla="*/ 4276704 h 6858000"/>
              <a:gd name="connsiteX5" fmla="*/ 12068007 w 12192001"/>
              <a:gd name="connsiteY5" fmla="*/ 4188307 h 6858000"/>
              <a:gd name="connsiteX6" fmla="*/ 12068007 w 12192001"/>
              <a:gd name="connsiteY6" fmla="*/ 123993 h 6858000"/>
              <a:gd name="connsiteX7" fmla="*/ 0 w 12192001"/>
              <a:gd name="connsiteY7" fmla="*/ 0 h 6858000"/>
              <a:gd name="connsiteX8" fmla="*/ 12192000 w 12192001"/>
              <a:gd name="connsiteY8" fmla="*/ 0 h 6858000"/>
              <a:gd name="connsiteX9" fmla="*/ 12192000 w 12192001"/>
              <a:gd name="connsiteY9" fmla="*/ 4167393 h 6858000"/>
              <a:gd name="connsiteX10" fmla="*/ 12192001 w 12192001"/>
              <a:gd name="connsiteY10" fmla="*/ 4167393 h 6858000"/>
              <a:gd name="connsiteX11" fmla="*/ 12192001 w 12192001"/>
              <a:gd name="connsiteY11" fmla="*/ 4799849 h 6858000"/>
              <a:gd name="connsiteX12" fmla="*/ 12192001 w 12192001"/>
              <a:gd name="connsiteY12" fmla="*/ 4950491 h 6858000"/>
              <a:gd name="connsiteX13" fmla="*/ 12192001 w 12192001"/>
              <a:gd name="connsiteY13" fmla="*/ 6858000 h 6858000"/>
              <a:gd name="connsiteX14" fmla="*/ 12192000 w 12192001"/>
              <a:gd name="connsiteY14" fmla="*/ 6858000 h 6858000"/>
              <a:gd name="connsiteX15" fmla="*/ 1 w 12192001"/>
              <a:gd name="connsiteY15" fmla="*/ 6858000 h 6858000"/>
              <a:gd name="connsiteX16" fmla="*/ 0 w 12192001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1" h="6858000">
                <a:moveTo>
                  <a:pt x="123993" y="123993"/>
                </a:moveTo>
                <a:lnTo>
                  <a:pt x="123993" y="3209760"/>
                </a:lnTo>
                <a:lnTo>
                  <a:pt x="634550" y="3239110"/>
                </a:lnTo>
                <a:cubicBezTo>
                  <a:pt x="2075869" y="3336071"/>
                  <a:pt x="3385009" y="3527056"/>
                  <a:pt x="4981292" y="3896515"/>
                </a:cubicBezTo>
                <a:cubicBezTo>
                  <a:pt x="8705260" y="4758425"/>
                  <a:pt x="10244424" y="4503819"/>
                  <a:pt x="11543532" y="4276704"/>
                </a:cubicBezTo>
                <a:lnTo>
                  <a:pt x="12068007" y="4188307"/>
                </a:lnTo>
                <a:lnTo>
                  <a:pt x="12068007" y="12399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4167393"/>
                </a:lnTo>
                <a:lnTo>
                  <a:pt x="12192001" y="4167393"/>
                </a:lnTo>
                <a:lnTo>
                  <a:pt x="12192001" y="4799849"/>
                </a:lnTo>
                <a:lnTo>
                  <a:pt x="12192001" y="4950491"/>
                </a:lnTo>
                <a:lnTo>
                  <a:pt x="12192001" y="6858000"/>
                </a:lnTo>
                <a:lnTo>
                  <a:pt x="12192000" y="6858000"/>
                </a:lnTo>
                <a:lnTo>
                  <a:pt x="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74F0C-3444-43F9-9DFF-354C44272A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4871" y="5603181"/>
            <a:ext cx="9144000" cy="341632"/>
          </a:xfrm>
        </p:spPr>
        <p:txBody>
          <a:bodyPr vert="horz" lIns="91440" tIns="45720" rIns="91440" bIns="45720" rtlCol="0">
            <a:spAutoFit/>
          </a:bodyPr>
          <a:lstStyle>
            <a:lvl1pPr marL="0" indent="0">
              <a:buNone/>
              <a:defRPr lang="en-GB" sz="1800" dirty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</a:lstStyle>
          <a:p>
            <a:pPr marL="228600" lvl="0" indent="-228600"/>
            <a:r>
              <a:rPr lang="en-US" dirty="0"/>
              <a:t>Subtitle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10607040" cy="701731"/>
          </a:xfrm>
        </p:spPr>
        <p:txBody>
          <a:bodyPr vert="horz" lIns="91440" tIns="45720" rIns="91440" bIns="45720" rtlCol="0" anchor="b">
            <a:spAutoFit/>
          </a:bodyPr>
          <a:lstStyle>
            <a:lvl1pPr>
              <a:defRPr lang="en-GB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C25376-E6F9-4E5A-A81D-E7FA342FB230}"/>
              </a:ext>
            </a:extLst>
          </p:cNvPr>
          <p:cNvSpPr/>
          <p:nvPr userDrawn="1"/>
        </p:nvSpPr>
        <p:spPr>
          <a:xfrm>
            <a:off x="435429" y="4726452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0484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2C6531E-FB8E-4000-B873-B745C681E2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48876"/>
            <a:ext cx="12192000" cy="2119313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5240" y="3802065"/>
            <a:ext cx="2820761" cy="334508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F93C618-7612-42AB-B890-45E85BD492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23026" y="3802065"/>
            <a:ext cx="2820761" cy="334508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08664829-F6FB-4E31-BF5C-C895ADF2BA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35999" y="3802065"/>
            <a:ext cx="2820761" cy="334508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5240" y="4294303"/>
            <a:ext cx="2820761" cy="1496898"/>
          </a:xfrm>
        </p:spPr>
        <p:txBody>
          <a:bodyPr>
            <a:noAutofit/>
          </a:bodyPr>
          <a:lstStyle>
            <a:lvl1pPr marL="0" indent="0" algn="l">
              <a:spcAft>
                <a:spcPts val="600"/>
              </a:spcAft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464BC696-49A6-4328-BB42-5566BAC00F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23026" y="4294303"/>
            <a:ext cx="2820761" cy="1496898"/>
          </a:xfrm>
        </p:spPr>
        <p:txBody>
          <a:bodyPr>
            <a:noAutofit/>
          </a:bodyPr>
          <a:lstStyle>
            <a:lvl1pPr marL="0" indent="0" algn="l">
              <a:spcAft>
                <a:spcPts val="600"/>
              </a:spcAft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7E9E558E-F7EF-4347-AD3C-FDB2A9BCF61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35999" y="4294303"/>
            <a:ext cx="2820761" cy="1496898"/>
          </a:xfrm>
        </p:spPr>
        <p:txBody>
          <a:bodyPr>
            <a:noAutofit/>
          </a:bodyPr>
          <a:lstStyle>
            <a:lvl1pPr marL="0" indent="0" algn="l">
              <a:spcAft>
                <a:spcPts val="600"/>
              </a:spcAft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AD2AC4-32E8-BC46-848C-BEA37118C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4481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Phot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679784BB-7CDD-484B-8F47-9CF1D79993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99200" y="0"/>
            <a:ext cx="5892800" cy="68580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DEB162-E699-464C-B2EE-136D517A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493776"/>
            <a:ext cx="5170715" cy="1089529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GB" sz="3600" spc="-60" dirty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1499" y="2061165"/>
            <a:ext cx="5045529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1499" y="2708227"/>
            <a:ext cx="5045529" cy="3561943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6A75B6-7B4E-496F-A846-0FFBB6E1D164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648ACB4-9C22-4636-800F-578055A5BC10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872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3432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E46C0F6-F728-4FF0-A7F3-F6AECCD35B3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0650" y="136525"/>
            <a:ext cx="11950700" cy="6584951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DAD220-8CE3-4FF4-957A-1E24442C65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87500" y="4022725"/>
            <a:ext cx="10033000" cy="1236236"/>
          </a:xfrm>
          <a:solidFill>
            <a:schemeClr val="tx1">
              <a:alpha val="68000"/>
            </a:schemeClr>
          </a:solidFill>
        </p:spPr>
        <p:txBody>
          <a:bodyPr lIns="274320" tIns="274320" rIns="274320" bIns="274320" anchor="ctr">
            <a:sp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58FDDD78-44AA-4B92-90B8-DFC56D688C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550" y="3269342"/>
            <a:ext cx="1155366" cy="2576090"/>
          </a:xfrm>
          <a:noFill/>
        </p:spPr>
        <p:txBody>
          <a:bodyPr wrap="square" lIns="182880" tIns="182880" rIns="182880" bIns="91440">
            <a:spAutoFit/>
          </a:bodyPr>
          <a:lstStyle>
            <a:lvl1pPr marL="0" indent="0">
              <a:buNone/>
              <a:defRPr sz="16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0283712C-6C33-4303-985C-6493AAFAF40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93B617-BDEC-4471-BF16-3ADF8D92DD69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3D238BD-C38B-4BEB-92A5-657AAB9C5351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81040-AE93-4763-96F3-062F0F2D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0143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7C719AD2-39D2-425C-90E5-8FD2D783ADD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4907643" cy="701731"/>
          </a:xfrm>
        </p:spPr>
        <p:txBody>
          <a:bodyPr vert="horz" wrap="square" lIns="91440" tIns="45720" rIns="91440" bIns="45720" rtlCol="0" anchor="b">
            <a:spAutoFit/>
          </a:bodyPr>
          <a:lstStyle>
            <a:lvl1pPr>
              <a:defRPr lang="en-GB" sz="4400" b="1" spc="-15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4192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314F9CD-0693-4A94-A67A-F71413300A6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1999" cy="39624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74F0C-3444-43F9-9DFF-354C44272A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4871" y="5603181"/>
            <a:ext cx="9144000" cy="341632"/>
          </a:xfrm>
        </p:spPr>
        <p:txBody>
          <a:bodyPr vert="horz" lIns="91440" tIns="45720" rIns="91440" bIns="45720" rtlCol="0">
            <a:spAutoFit/>
          </a:bodyPr>
          <a:lstStyle>
            <a:lvl1pPr marL="0" indent="0">
              <a:buNone/>
              <a:defRPr lang="en-GB" sz="1800" dirty="0">
                <a:solidFill>
                  <a:schemeClr val="accent3"/>
                </a:solidFill>
                <a:latin typeface="+mn-lt"/>
              </a:defRPr>
            </a:lvl1pPr>
          </a:lstStyle>
          <a:p>
            <a:pPr marL="228600" lvl="0" indent="-228600"/>
            <a:r>
              <a:rPr lang="en-US" dirty="0"/>
              <a:t>Subtitle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10607040" cy="701731"/>
          </a:xfrm>
        </p:spPr>
        <p:txBody>
          <a:bodyPr vert="horz" lIns="91440" tIns="45720" rIns="91440" bIns="45720" rtlCol="0" anchor="b">
            <a:spAutoFit/>
          </a:bodyPr>
          <a:lstStyle>
            <a:lvl1pPr>
              <a:defRPr lang="en-GB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C25376-E6F9-4E5A-A81D-E7FA342FB230}"/>
              </a:ext>
            </a:extLst>
          </p:cNvPr>
          <p:cNvSpPr/>
          <p:nvPr userDrawn="1"/>
        </p:nvSpPr>
        <p:spPr>
          <a:xfrm>
            <a:off x="435429" y="4726452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386286-CEE2-E94A-BBC0-0A3723EB14DE}"/>
              </a:ext>
            </a:extLst>
          </p:cNvPr>
          <p:cNvSpPr/>
          <p:nvPr userDrawn="1"/>
        </p:nvSpPr>
        <p:spPr>
          <a:xfrm>
            <a:off x="11008895" y="6220326"/>
            <a:ext cx="866273" cy="637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757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D24BA90-E7BA-471E-AA13-3329EDCD80A2}"/>
              </a:ext>
            </a:extLst>
          </p:cNvPr>
          <p:cNvSpPr/>
          <p:nvPr userDrawn="1"/>
        </p:nvSpPr>
        <p:spPr>
          <a:xfrm flipV="1">
            <a:off x="-1" y="-3"/>
            <a:ext cx="12192001" cy="6858003"/>
          </a:xfrm>
          <a:custGeom>
            <a:avLst/>
            <a:gdLst>
              <a:gd name="connsiteX0" fmla="*/ 9171734 w 12192001"/>
              <a:gd name="connsiteY0" fmla="*/ 2269381 h 6858003"/>
              <a:gd name="connsiteX1" fmla="*/ 4981292 w 12192001"/>
              <a:gd name="connsiteY1" fmla="*/ 1670903 h 6858003"/>
              <a:gd name="connsiteX2" fmla="*/ 634550 w 12192001"/>
              <a:gd name="connsiteY2" fmla="*/ 1013497 h 6858003"/>
              <a:gd name="connsiteX3" fmla="*/ 123993 w 12192001"/>
              <a:gd name="connsiteY3" fmla="*/ 984148 h 6858003"/>
              <a:gd name="connsiteX4" fmla="*/ 123993 w 12192001"/>
              <a:gd name="connsiteY4" fmla="*/ 123993 h 6858003"/>
              <a:gd name="connsiteX5" fmla="*/ 12068007 w 12192001"/>
              <a:gd name="connsiteY5" fmla="*/ 123993 h 6858003"/>
              <a:gd name="connsiteX6" fmla="*/ 12068007 w 12192001"/>
              <a:gd name="connsiteY6" fmla="*/ 1962695 h 6858003"/>
              <a:gd name="connsiteX7" fmla="*/ 11543532 w 12192001"/>
              <a:gd name="connsiteY7" fmla="*/ 2051091 h 6858003"/>
              <a:gd name="connsiteX8" fmla="*/ 9171734 w 12192001"/>
              <a:gd name="connsiteY8" fmla="*/ 2269381 h 6858003"/>
              <a:gd name="connsiteX9" fmla="*/ 1 w 12192001"/>
              <a:gd name="connsiteY9" fmla="*/ 6858003 h 6858003"/>
              <a:gd name="connsiteX10" fmla="*/ 12192001 w 12192001"/>
              <a:gd name="connsiteY10" fmla="*/ 6858003 h 6858003"/>
              <a:gd name="connsiteX11" fmla="*/ 12192001 w 12192001"/>
              <a:gd name="connsiteY11" fmla="*/ 2724879 h 6858003"/>
              <a:gd name="connsiteX12" fmla="*/ 12192001 w 12192001"/>
              <a:gd name="connsiteY12" fmla="*/ 2477360 h 6858003"/>
              <a:gd name="connsiteX13" fmla="*/ 12192001 w 12192001"/>
              <a:gd name="connsiteY13" fmla="*/ 1941781 h 6858003"/>
              <a:gd name="connsiteX14" fmla="*/ 12192000 w 12192001"/>
              <a:gd name="connsiteY14" fmla="*/ 1941781 h 6858003"/>
              <a:gd name="connsiteX15" fmla="*/ 12192000 w 12192001"/>
              <a:gd name="connsiteY15" fmla="*/ 0 h 6858003"/>
              <a:gd name="connsiteX16" fmla="*/ 0 w 12192001"/>
              <a:gd name="connsiteY16" fmla="*/ 0 h 6858003"/>
              <a:gd name="connsiteX17" fmla="*/ 0 w 12192001"/>
              <a:gd name="connsiteY17" fmla="*/ 6858000 h 6858003"/>
              <a:gd name="connsiteX18" fmla="*/ 1 w 12192001"/>
              <a:gd name="connsiteY18" fmla="*/ 6858000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1" h="6858003">
                <a:moveTo>
                  <a:pt x="9171734" y="2269381"/>
                </a:moveTo>
                <a:cubicBezTo>
                  <a:pt x="8159059" y="2253684"/>
                  <a:pt x="6843276" y="2101858"/>
                  <a:pt x="4981292" y="1670903"/>
                </a:cubicBezTo>
                <a:cubicBezTo>
                  <a:pt x="3385010" y="1301444"/>
                  <a:pt x="2075869" y="1110459"/>
                  <a:pt x="634550" y="1013497"/>
                </a:cubicBezTo>
                <a:lnTo>
                  <a:pt x="123993" y="984148"/>
                </a:lnTo>
                <a:lnTo>
                  <a:pt x="123993" y="123993"/>
                </a:lnTo>
                <a:lnTo>
                  <a:pt x="12068007" y="123993"/>
                </a:lnTo>
                <a:lnTo>
                  <a:pt x="12068007" y="1962695"/>
                </a:lnTo>
                <a:lnTo>
                  <a:pt x="11543532" y="2051091"/>
                </a:lnTo>
                <a:cubicBezTo>
                  <a:pt x="10893978" y="2164649"/>
                  <a:pt x="10184410" y="2285079"/>
                  <a:pt x="9171734" y="2269381"/>
                </a:cubicBezTo>
                <a:close/>
                <a:moveTo>
                  <a:pt x="1" y="6858003"/>
                </a:moveTo>
                <a:lnTo>
                  <a:pt x="12192001" y="6858003"/>
                </a:lnTo>
                <a:lnTo>
                  <a:pt x="12192001" y="2724879"/>
                </a:lnTo>
                <a:lnTo>
                  <a:pt x="12192001" y="2477360"/>
                </a:lnTo>
                <a:lnTo>
                  <a:pt x="12192001" y="1941781"/>
                </a:lnTo>
                <a:lnTo>
                  <a:pt x="12192000" y="1941781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lnTo>
                  <a:pt x="1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467520A-F508-4AA5-BBCF-30AE2B312E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3992" y="4587876"/>
            <a:ext cx="11944014" cy="2146775"/>
          </a:xfrm>
          <a:custGeom>
            <a:avLst/>
            <a:gdLst>
              <a:gd name="connsiteX0" fmla="*/ 9047741 w 11944014"/>
              <a:gd name="connsiteY0" fmla="*/ 1387 h 2146775"/>
              <a:gd name="connsiteX1" fmla="*/ 11419539 w 11944014"/>
              <a:gd name="connsiteY1" fmla="*/ 219677 h 2146775"/>
              <a:gd name="connsiteX2" fmla="*/ 11944014 w 11944014"/>
              <a:gd name="connsiteY2" fmla="*/ 308073 h 2146775"/>
              <a:gd name="connsiteX3" fmla="*/ 11944014 w 11944014"/>
              <a:gd name="connsiteY3" fmla="*/ 2146775 h 2146775"/>
              <a:gd name="connsiteX4" fmla="*/ 0 w 11944014"/>
              <a:gd name="connsiteY4" fmla="*/ 2146775 h 2146775"/>
              <a:gd name="connsiteX5" fmla="*/ 0 w 11944014"/>
              <a:gd name="connsiteY5" fmla="*/ 1286620 h 2146775"/>
              <a:gd name="connsiteX6" fmla="*/ 510557 w 11944014"/>
              <a:gd name="connsiteY6" fmla="*/ 1257271 h 2146775"/>
              <a:gd name="connsiteX7" fmla="*/ 4857299 w 11944014"/>
              <a:gd name="connsiteY7" fmla="*/ 599865 h 2146775"/>
              <a:gd name="connsiteX8" fmla="*/ 9047741 w 11944014"/>
              <a:gd name="connsiteY8" fmla="*/ 1387 h 21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44014" h="2146775">
                <a:moveTo>
                  <a:pt x="9047741" y="1387"/>
                </a:moveTo>
                <a:cubicBezTo>
                  <a:pt x="10060417" y="-14311"/>
                  <a:pt x="10769985" y="106119"/>
                  <a:pt x="11419539" y="219677"/>
                </a:cubicBezTo>
                <a:lnTo>
                  <a:pt x="11944014" y="308073"/>
                </a:lnTo>
                <a:lnTo>
                  <a:pt x="11944014" y="2146775"/>
                </a:lnTo>
                <a:lnTo>
                  <a:pt x="0" y="2146775"/>
                </a:lnTo>
                <a:lnTo>
                  <a:pt x="0" y="1286620"/>
                </a:lnTo>
                <a:lnTo>
                  <a:pt x="510557" y="1257271"/>
                </a:lnTo>
                <a:cubicBezTo>
                  <a:pt x="1951876" y="1160309"/>
                  <a:pt x="3261017" y="969324"/>
                  <a:pt x="4857299" y="599865"/>
                </a:cubicBezTo>
                <a:cubicBezTo>
                  <a:pt x="6719283" y="168910"/>
                  <a:pt x="8035066" y="17084"/>
                  <a:pt x="9047741" y="138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A3716-1F35-4634-B53D-27722735B2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686" y="1611383"/>
            <a:ext cx="9666514" cy="746846"/>
          </a:xfrm>
        </p:spPr>
        <p:txBody>
          <a:bodyPr anchor="t">
            <a:noAutofit/>
          </a:bodyPr>
          <a:lstStyle>
            <a:lvl1pPr>
              <a:defRPr sz="48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Section Header 1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A4796-E4C0-42FE-9F82-5D46B8789E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6686" y="2464424"/>
            <a:ext cx="9666514" cy="221599"/>
          </a:xfrm>
        </p:spPr>
        <p:txBody>
          <a:bodyPr tIns="0" bIns="0">
            <a:sp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0C8850-C2CD-4E0B-AA6F-6B884EB94B4B}"/>
              </a:ext>
            </a:extLst>
          </p:cNvPr>
          <p:cNvSpPr/>
          <p:nvPr userDrawn="1"/>
        </p:nvSpPr>
        <p:spPr>
          <a:xfrm>
            <a:off x="435429" y="1532049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D3D7B7-CDD7-4664-B2D8-6F60FEAEAC45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E81145E-5F17-4CB6-9E17-ECF3BB38DE75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13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836EFBB-5449-47CB-96D6-CB08287F75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1999" cy="68580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>
                <a:solidFill>
                  <a:schemeClr val="tx1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A3716-1F35-4634-B53D-27722735B2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686" y="3860800"/>
            <a:ext cx="9666514" cy="1686720"/>
          </a:xfrm>
        </p:spPr>
        <p:txBody>
          <a:bodyPr anchor="b">
            <a:noAutofit/>
          </a:bodyPr>
          <a:lstStyle>
            <a:lvl1pPr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Header 2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A4796-E4C0-42FE-9F82-5D46B8789E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6686" y="5610170"/>
            <a:ext cx="9666514" cy="221599"/>
          </a:xfrm>
        </p:spPr>
        <p:txBody>
          <a:bodyPr tIns="0" bIns="0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68A07C-35C9-40A7-8487-9EAD314C595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E9143E8-1B27-4F08-9F20-BE30B14AC24E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05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Gre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B7F86AE-7774-0B40-8944-DF91C77B0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1463040"/>
            <a:ext cx="8030935" cy="477009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30125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B162-E699-464C-B2EE-136D517A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GB" sz="3600" spc="-60" dirty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18346-1C0B-46DB-AAA6-71C865DE8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1463040"/>
            <a:ext cx="11174185" cy="477009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20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328109-BF43-024A-B25B-C69E4098C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518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1500" y="1509626"/>
            <a:ext cx="4900386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F93C618-7612-42AB-B890-45E85BD492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20114" y="1509626"/>
            <a:ext cx="4900386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1500" y="2156688"/>
            <a:ext cx="4900386" cy="3561943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464BC696-49A6-4328-BB42-5566BAC00F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720114" y="2156688"/>
            <a:ext cx="4900386" cy="3561943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FB9F81-CC7F-5244-95A6-279BE4B5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25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B162-E699-464C-B2EE-136D517A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GB" sz="3600" spc="-60" dirty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2C6531E-FB8E-4000-B873-B745C681E2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48876"/>
            <a:ext cx="12192000" cy="2119313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5240" y="3802065"/>
            <a:ext cx="9784080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5240" y="4294303"/>
            <a:ext cx="9784080" cy="1737360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951AB2-D568-4A7E-9408-FADC8BED4119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14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1B3994-EC85-4CEE-B849-7AE33810F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8709A-CA63-4EAC-968C-8873D088E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314" y="1253331"/>
            <a:ext cx="11174186" cy="4770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A3C17-8AAC-4933-A7DA-CD7D3F840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6314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B1D122-60D0-8B4D-896A-2A770C0B6343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B5B9FA1-1805-A944-AC99-868579EBA1AD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147431-A0E0-4F7B-A939-6AA3218122B9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1205206" y="186491"/>
            <a:ext cx="793309" cy="41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57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61" r:id="rId4"/>
    <p:sldLayoutId id="2147483662" r:id="rId5"/>
    <p:sldLayoutId id="2147483650" r:id="rId6"/>
    <p:sldLayoutId id="2147483668" r:id="rId7"/>
    <p:sldLayoutId id="2147483666" r:id="rId8"/>
    <p:sldLayoutId id="2147483664" r:id="rId9"/>
    <p:sldLayoutId id="2147483663" r:id="rId10"/>
    <p:sldLayoutId id="2147483667" r:id="rId11"/>
    <p:sldLayoutId id="2147483665" r:id="rId12"/>
    <p:sldLayoutId id="2147483669" r:id="rId13"/>
    <p:sldLayoutId id="2147483670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3600" b="1" kern="1200" spc="-60" baseline="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60" userDrawn="1">
          <p15:clr>
            <a:srgbClr val="F26B43"/>
          </p15:clr>
        </p15:guide>
        <p15:guide id="4" pos="7320" userDrawn="1">
          <p15:clr>
            <a:srgbClr val="F26B43"/>
          </p15:clr>
        </p15:guide>
        <p15:guide id="5" orient="horz" pos="360" userDrawn="1">
          <p15:clr>
            <a:srgbClr val="F26B43"/>
          </p15:clr>
        </p15:guide>
        <p15:guide id="6" orient="horz" pos="39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50">
            <a:extLst>
              <a:ext uri="{FF2B5EF4-FFF2-40B4-BE49-F238E27FC236}">
                <a16:creationId xmlns:a16="http://schemas.microsoft.com/office/drawing/2014/main" id="{D8694222-4D81-4A9A-93A2-23C89102F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871" y="4718570"/>
            <a:ext cx="10607040" cy="701731"/>
          </a:xfrm>
        </p:spPr>
        <p:txBody>
          <a:bodyPr/>
          <a:lstStyle/>
          <a:p>
            <a:r>
              <a:rPr lang="en-GB" dirty="0"/>
              <a:t>Machine Learning</a:t>
            </a:r>
          </a:p>
        </p:txBody>
      </p:sp>
      <p:sp>
        <p:nvSpPr>
          <p:cNvPr id="52" name="Subtitle 51">
            <a:extLst>
              <a:ext uri="{FF2B5EF4-FFF2-40B4-BE49-F238E27FC236}">
                <a16:creationId xmlns:a16="http://schemas.microsoft.com/office/drawing/2014/main" id="{46FF1827-B46B-4BC4-8665-8914CF45D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871" y="5420301"/>
            <a:ext cx="9144000" cy="719171"/>
          </a:xfrm>
        </p:spPr>
        <p:txBody>
          <a:bodyPr/>
          <a:lstStyle/>
          <a:p>
            <a:r>
              <a:rPr lang="en-GB" dirty="0"/>
              <a:t>Clustering</a:t>
            </a:r>
          </a:p>
          <a:p>
            <a:r>
              <a:rPr lang="en-GB" dirty="0"/>
              <a:t>Pramote Kuacharoen</a:t>
            </a:r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64BBFB3E-3012-4E52-B017-F59AA0AA6D9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22562" b="2256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30756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7AD6A-51D6-499B-B739-BC82EC173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Optimization Objective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F36697-A908-4BD0-9CD3-AE902C104A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𝒊𝒏𝒅𝒆𝒙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𝒐𝒇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𝒄𝒍𝒖𝒔𝒕𝒆𝒓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…,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𝒕𝒐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𝒘𝒉𝒊𝒄𝒉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𝒔𝒂𝒎𝒑𝒍𝒆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𝒊𝒔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𝒄𝒖𝒓𝒓𝒆𝒏𝒕𝒍𝒚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𝒂𝒔𝒔𝒊𝒈𝒏𝒆𝒅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𝒄𝒍𝒖𝒔𝒕𝒆𝒓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𝒄𝒆𝒏𝒕𝒓𝒐𝒊𝒅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e>
                    </m:d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𝒄𝒍𝒖𝒔𝒕𝒆𝒓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𝒄𝒆𝒏𝒕𝒓𝒐𝒊𝒅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𝒐𝒇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𝒄𝒍𝒖𝒔𝒕𝒆𝒓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𝒕𝒐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𝒘𝒉𝒊𝒄𝒉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𝒔𝒂𝒎𝒑𝒍𝒆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𝒊𝒔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𝒄𝒖𝒓𝒓𝒆𝒏𝒕𝒍𝒚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𝒂𝒔𝒔𝒊𝒈𝒏𝒆𝒅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Optimization objective: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𝑱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𝑲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e>
                                      <m:sup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…, 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…,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𝑱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…, 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…,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F36697-A908-4BD0-9CD3-AE902C104A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3459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4D607-E76B-4160-955C-5E9584EE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Number of Clusters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A0331-4032-47DD-8253-CD4614053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Elbow method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4A1C6B-0961-9647-8B6F-FB944EA14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748" y="1091145"/>
            <a:ext cx="6662551" cy="555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797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4D607-E76B-4160-955C-5E9584EE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Number of Clusters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A0331-4032-47DD-8253-CD4614053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Evaluate K-means based on a metric for how well it performs for that later purpose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A96CA5-F53F-408F-8A14-8A9656AA8518}"/>
              </a:ext>
            </a:extLst>
          </p:cNvPr>
          <p:cNvCxnSpPr/>
          <p:nvPr/>
        </p:nvCxnSpPr>
        <p:spPr>
          <a:xfrm flipH="1" flipV="1">
            <a:off x="2413440" y="2961371"/>
            <a:ext cx="9315" cy="229174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7359E5-79A7-4FDE-8865-BB4A5724780B}"/>
              </a:ext>
            </a:extLst>
          </p:cNvPr>
          <p:cNvCxnSpPr/>
          <p:nvPr/>
        </p:nvCxnSpPr>
        <p:spPr>
          <a:xfrm>
            <a:off x="2256603" y="5095455"/>
            <a:ext cx="2822649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D7131BB-DFD8-4AFD-8476-6A3C26DA2015}"/>
              </a:ext>
            </a:extLst>
          </p:cNvPr>
          <p:cNvSpPr/>
          <p:nvPr/>
        </p:nvSpPr>
        <p:spPr>
          <a:xfrm rot="19919900">
            <a:off x="3040053" y="463344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CC8AEC0-001E-4FDA-835F-AFC569A3A40B}"/>
              </a:ext>
            </a:extLst>
          </p:cNvPr>
          <p:cNvSpPr/>
          <p:nvPr/>
        </p:nvSpPr>
        <p:spPr>
          <a:xfrm rot="19919900">
            <a:off x="4039277" y="401907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764CFE7-8DC2-4714-82BD-4DC87C8455DF}"/>
              </a:ext>
            </a:extLst>
          </p:cNvPr>
          <p:cNvSpPr/>
          <p:nvPr/>
        </p:nvSpPr>
        <p:spPr>
          <a:xfrm rot="19919900">
            <a:off x="3225562" y="408683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B6B919B-A4A6-43E5-BAAF-0F6A724D2D5B}"/>
              </a:ext>
            </a:extLst>
          </p:cNvPr>
          <p:cNvSpPr/>
          <p:nvPr/>
        </p:nvSpPr>
        <p:spPr>
          <a:xfrm rot="19919900">
            <a:off x="4015755" y="432891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831781-6A3D-4E57-9118-E28B24C7A4B2}"/>
              </a:ext>
            </a:extLst>
          </p:cNvPr>
          <p:cNvSpPr/>
          <p:nvPr/>
        </p:nvSpPr>
        <p:spPr>
          <a:xfrm rot="19919900">
            <a:off x="3148366" y="432279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BE98592-0830-4248-B224-E1F35CF7CBD2}"/>
              </a:ext>
            </a:extLst>
          </p:cNvPr>
          <p:cNvSpPr/>
          <p:nvPr/>
        </p:nvSpPr>
        <p:spPr>
          <a:xfrm rot="19919900">
            <a:off x="3840593" y="417898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D175C70-8C04-442D-ABC5-0FC96BD398A5}"/>
              </a:ext>
            </a:extLst>
          </p:cNvPr>
          <p:cNvSpPr/>
          <p:nvPr/>
        </p:nvSpPr>
        <p:spPr>
          <a:xfrm rot="19919900">
            <a:off x="4172750" y="378642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3C7BAFC-0AA3-4F10-9730-565832405FF5}"/>
              </a:ext>
            </a:extLst>
          </p:cNvPr>
          <p:cNvSpPr/>
          <p:nvPr/>
        </p:nvSpPr>
        <p:spPr>
          <a:xfrm rot="19919900">
            <a:off x="3877654" y="364501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9329744-927E-4967-9D90-ED1B087169CD}"/>
              </a:ext>
            </a:extLst>
          </p:cNvPr>
          <p:cNvSpPr/>
          <p:nvPr/>
        </p:nvSpPr>
        <p:spPr>
          <a:xfrm rot="19919900">
            <a:off x="4327943" y="342779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6FD2561-EE60-419B-B99F-5FD038F8299A}"/>
              </a:ext>
            </a:extLst>
          </p:cNvPr>
          <p:cNvSpPr/>
          <p:nvPr/>
        </p:nvSpPr>
        <p:spPr>
          <a:xfrm rot="19919900">
            <a:off x="3554355" y="386833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6F8C0E2-4C69-4B14-9956-2632D71FA9C1}"/>
              </a:ext>
            </a:extLst>
          </p:cNvPr>
          <p:cNvSpPr/>
          <p:nvPr/>
        </p:nvSpPr>
        <p:spPr>
          <a:xfrm rot="17880585">
            <a:off x="3301764" y="464630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3E58204-1416-42D5-A7FA-744C9DD6F993}"/>
              </a:ext>
            </a:extLst>
          </p:cNvPr>
          <p:cNvSpPr/>
          <p:nvPr/>
        </p:nvSpPr>
        <p:spPr>
          <a:xfrm rot="17880585">
            <a:off x="3434033" y="426104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CB29ECB-DFB0-4BBD-8A68-52D8BC88FDDA}"/>
              </a:ext>
            </a:extLst>
          </p:cNvPr>
          <p:cNvSpPr/>
          <p:nvPr/>
        </p:nvSpPr>
        <p:spPr>
          <a:xfrm rot="17880585">
            <a:off x="3377964" y="442074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1A14BAC-1D4E-4B60-AB7F-9F0A6CE54CE6}"/>
              </a:ext>
            </a:extLst>
          </p:cNvPr>
          <p:cNvSpPr/>
          <p:nvPr/>
        </p:nvSpPr>
        <p:spPr>
          <a:xfrm rot="19919900">
            <a:off x="2723169" y="494993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35BAE24-E40D-410E-B911-DAEA8AEAA8AE}"/>
              </a:ext>
            </a:extLst>
          </p:cNvPr>
          <p:cNvSpPr/>
          <p:nvPr/>
        </p:nvSpPr>
        <p:spPr>
          <a:xfrm rot="19919900">
            <a:off x="3087914" y="495659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F7847A0-B4F7-46EA-959B-8DB31909CE69}"/>
              </a:ext>
            </a:extLst>
          </p:cNvPr>
          <p:cNvSpPr/>
          <p:nvPr/>
        </p:nvSpPr>
        <p:spPr>
          <a:xfrm rot="19919900">
            <a:off x="2924824" y="441596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D9B9767-7642-4486-8D04-DA0C4A2D94C1}"/>
              </a:ext>
            </a:extLst>
          </p:cNvPr>
          <p:cNvSpPr/>
          <p:nvPr/>
        </p:nvSpPr>
        <p:spPr>
          <a:xfrm rot="19919900">
            <a:off x="3490437" y="449939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73FEB62-5C6F-4C29-9790-095DF0C04860}"/>
              </a:ext>
            </a:extLst>
          </p:cNvPr>
          <p:cNvSpPr/>
          <p:nvPr/>
        </p:nvSpPr>
        <p:spPr>
          <a:xfrm rot="19919900">
            <a:off x="2601524" y="463928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572A2CD-C326-4A4D-B210-58B0EC8842A4}"/>
              </a:ext>
            </a:extLst>
          </p:cNvPr>
          <p:cNvSpPr/>
          <p:nvPr/>
        </p:nvSpPr>
        <p:spPr>
          <a:xfrm>
            <a:off x="3296373" y="387042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5AB4874-18E5-4A6C-BD7A-4BE0358AAEDD}"/>
              </a:ext>
            </a:extLst>
          </p:cNvPr>
          <p:cNvSpPr/>
          <p:nvPr/>
        </p:nvSpPr>
        <p:spPr>
          <a:xfrm>
            <a:off x="3779886" y="404755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83DE282-3FFD-4283-86E8-86A5B3393982}"/>
              </a:ext>
            </a:extLst>
          </p:cNvPr>
          <p:cNvSpPr/>
          <p:nvPr/>
        </p:nvSpPr>
        <p:spPr>
          <a:xfrm>
            <a:off x="3725118" y="349364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0D5269E-20AA-4458-8413-2D77193623B2}"/>
              </a:ext>
            </a:extLst>
          </p:cNvPr>
          <p:cNvSpPr/>
          <p:nvPr/>
        </p:nvSpPr>
        <p:spPr>
          <a:xfrm>
            <a:off x="3764989" y="383830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AA2D914-88D2-4E42-A207-7AC44C70F2EE}"/>
              </a:ext>
            </a:extLst>
          </p:cNvPr>
          <p:cNvSpPr/>
          <p:nvPr/>
        </p:nvSpPr>
        <p:spPr>
          <a:xfrm>
            <a:off x="3334819" y="353903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60D3954-0FFC-48E7-AFFE-AD05E7583610}"/>
              </a:ext>
            </a:extLst>
          </p:cNvPr>
          <p:cNvSpPr/>
          <p:nvPr/>
        </p:nvSpPr>
        <p:spPr>
          <a:xfrm rot="19919900">
            <a:off x="3710955" y="433008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60534EC-94D2-4799-B6FB-EB9394E36F92}"/>
              </a:ext>
            </a:extLst>
          </p:cNvPr>
          <p:cNvSpPr/>
          <p:nvPr/>
        </p:nvSpPr>
        <p:spPr>
          <a:xfrm rot="19919900">
            <a:off x="4290106" y="309810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F0F71F3-6371-4367-BAA2-5DFECEB145B0}"/>
              </a:ext>
            </a:extLst>
          </p:cNvPr>
          <p:cNvSpPr/>
          <p:nvPr/>
        </p:nvSpPr>
        <p:spPr>
          <a:xfrm rot="19919900">
            <a:off x="4139962" y="355301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9FB5C83-C72C-4610-92E8-DFA09C46402C}"/>
              </a:ext>
            </a:extLst>
          </p:cNvPr>
          <p:cNvSpPr/>
          <p:nvPr/>
        </p:nvSpPr>
        <p:spPr>
          <a:xfrm rot="19919900">
            <a:off x="4460982" y="373670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62DB573-BB43-4A14-AFAC-A5E26DB8B958}"/>
              </a:ext>
            </a:extLst>
          </p:cNvPr>
          <p:cNvSpPr txBox="1"/>
          <p:nvPr/>
        </p:nvSpPr>
        <p:spPr>
          <a:xfrm>
            <a:off x="2157303" y="2554219"/>
            <a:ext cx="3041403" cy="383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T-shirt sizing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BDA32EB-596B-4CD0-9E3D-2A1F6BB519B2}"/>
              </a:ext>
            </a:extLst>
          </p:cNvPr>
          <p:cNvSpPr txBox="1"/>
          <p:nvPr/>
        </p:nvSpPr>
        <p:spPr>
          <a:xfrm rot="16200000">
            <a:off x="1423753" y="3860813"/>
            <a:ext cx="1492638" cy="388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Weight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099C5CD-E7A3-4BDD-8A3C-6FC6D22E1D7C}"/>
              </a:ext>
            </a:extLst>
          </p:cNvPr>
          <p:cNvCxnSpPr/>
          <p:nvPr/>
        </p:nvCxnSpPr>
        <p:spPr>
          <a:xfrm flipH="1" flipV="1">
            <a:off x="6071040" y="2957383"/>
            <a:ext cx="9315" cy="229174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628CCAC-2462-4A56-9E03-8EC3484A584D}"/>
              </a:ext>
            </a:extLst>
          </p:cNvPr>
          <p:cNvCxnSpPr/>
          <p:nvPr/>
        </p:nvCxnSpPr>
        <p:spPr>
          <a:xfrm>
            <a:off x="5914203" y="5091467"/>
            <a:ext cx="2822649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EC409EF-616F-4C19-81E5-7B3D7675C7A1}"/>
              </a:ext>
            </a:extLst>
          </p:cNvPr>
          <p:cNvSpPr txBox="1"/>
          <p:nvPr/>
        </p:nvSpPr>
        <p:spPr>
          <a:xfrm>
            <a:off x="5814903" y="2550231"/>
            <a:ext cx="3041403" cy="383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T-shirt sizing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CC7A0D4-5932-4D94-8ED9-E76FB754C60D}"/>
              </a:ext>
            </a:extLst>
          </p:cNvPr>
          <p:cNvSpPr txBox="1"/>
          <p:nvPr/>
        </p:nvSpPr>
        <p:spPr>
          <a:xfrm rot="16200000">
            <a:off x="5081353" y="3856825"/>
            <a:ext cx="1492638" cy="388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Weight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882A22B-F423-4BE4-82F5-619B1956213E}"/>
              </a:ext>
            </a:extLst>
          </p:cNvPr>
          <p:cNvSpPr/>
          <p:nvPr/>
        </p:nvSpPr>
        <p:spPr>
          <a:xfrm rot="19919900">
            <a:off x="4849284" y="317430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E3AFA52-0151-4C40-BCD9-A675C7301F05}"/>
              </a:ext>
            </a:extLst>
          </p:cNvPr>
          <p:cNvSpPr/>
          <p:nvPr/>
        </p:nvSpPr>
        <p:spPr>
          <a:xfrm rot="19919900">
            <a:off x="4825762" y="348414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355FF66-3FB1-4AE3-A3C3-F605B03D1F1A}"/>
              </a:ext>
            </a:extLst>
          </p:cNvPr>
          <p:cNvSpPr/>
          <p:nvPr/>
        </p:nvSpPr>
        <p:spPr>
          <a:xfrm rot="19919900">
            <a:off x="4650600" y="333421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05B42F3-9B41-4F66-8E0B-1D6D7A57076B}"/>
              </a:ext>
            </a:extLst>
          </p:cNvPr>
          <p:cNvSpPr/>
          <p:nvPr/>
        </p:nvSpPr>
        <p:spPr>
          <a:xfrm>
            <a:off x="4589893" y="320278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0DB7731-5197-437B-A778-E4872DEF332E}"/>
              </a:ext>
            </a:extLst>
          </p:cNvPr>
          <p:cNvSpPr/>
          <p:nvPr/>
        </p:nvSpPr>
        <p:spPr>
          <a:xfrm rot="19919900">
            <a:off x="4520962" y="348531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5B5C1D6-FA43-4445-B260-33B8A923DA47}"/>
              </a:ext>
            </a:extLst>
          </p:cNvPr>
          <p:cNvSpPr/>
          <p:nvPr/>
        </p:nvSpPr>
        <p:spPr>
          <a:xfrm rot="19919900">
            <a:off x="6702324" y="455724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4AA2C19-506A-48C1-B86B-3A171D1DD573}"/>
              </a:ext>
            </a:extLst>
          </p:cNvPr>
          <p:cNvSpPr/>
          <p:nvPr/>
        </p:nvSpPr>
        <p:spPr>
          <a:xfrm rot="19919900">
            <a:off x="7701548" y="394287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49C4DB3-52F8-443B-A0ED-6F92A7FADFED}"/>
              </a:ext>
            </a:extLst>
          </p:cNvPr>
          <p:cNvSpPr/>
          <p:nvPr/>
        </p:nvSpPr>
        <p:spPr>
          <a:xfrm rot="19919900">
            <a:off x="6887833" y="401063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5594D78-457A-47F9-BC2C-728C2106FAB4}"/>
              </a:ext>
            </a:extLst>
          </p:cNvPr>
          <p:cNvSpPr/>
          <p:nvPr/>
        </p:nvSpPr>
        <p:spPr>
          <a:xfrm rot="19919900">
            <a:off x="7678026" y="425271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49A65A3-8E47-4D30-ADBC-9FC6F348A2F3}"/>
              </a:ext>
            </a:extLst>
          </p:cNvPr>
          <p:cNvSpPr/>
          <p:nvPr/>
        </p:nvSpPr>
        <p:spPr>
          <a:xfrm rot="19919900">
            <a:off x="6810637" y="424659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C0C1E2B-73A6-462B-AF87-A22EDEFE6642}"/>
              </a:ext>
            </a:extLst>
          </p:cNvPr>
          <p:cNvSpPr/>
          <p:nvPr/>
        </p:nvSpPr>
        <p:spPr>
          <a:xfrm rot="19919900">
            <a:off x="7502864" y="410278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233C652-15D7-44D5-9AD2-52DB4CC75685}"/>
              </a:ext>
            </a:extLst>
          </p:cNvPr>
          <p:cNvSpPr/>
          <p:nvPr/>
        </p:nvSpPr>
        <p:spPr>
          <a:xfrm rot="19919900">
            <a:off x="7835021" y="371022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CDB699C-B642-460B-AB87-FFDD47B1D657}"/>
              </a:ext>
            </a:extLst>
          </p:cNvPr>
          <p:cNvSpPr/>
          <p:nvPr/>
        </p:nvSpPr>
        <p:spPr>
          <a:xfrm rot="19919900">
            <a:off x="7539925" y="356881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55541C9-8DD7-4A17-A28E-97277B3E615F}"/>
              </a:ext>
            </a:extLst>
          </p:cNvPr>
          <p:cNvSpPr/>
          <p:nvPr/>
        </p:nvSpPr>
        <p:spPr>
          <a:xfrm rot="19919900">
            <a:off x="7990214" y="335159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39C9925-267F-4DD1-A2AA-C9EB260B66EF}"/>
              </a:ext>
            </a:extLst>
          </p:cNvPr>
          <p:cNvSpPr/>
          <p:nvPr/>
        </p:nvSpPr>
        <p:spPr>
          <a:xfrm rot="19919900">
            <a:off x="7216626" y="379213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1F7CD62-2F10-47E4-AE85-2E53DD40EE3A}"/>
              </a:ext>
            </a:extLst>
          </p:cNvPr>
          <p:cNvSpPr/>
          <p:nvPr/>
        </p:nvSpPr>
        <p:spPr>
          <a:xfrm rot="17880585">
            <a:off x="6964035" y="457010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039A10E-FDA3-46DD-AEE7-07F958A8E96F}"/>
              </a:ext>
            </a:extLst>
          </p:cNvPr>
          <p:cNvSpPr/>
          <p:nvPr/>
        </p:nvSpPr>
        <p:spPr>
          <a:xfrm rot="17880585">
            <a:off x="7096304" y="418484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F5A4E47-1AF0-4E70-BC38-34B6803ED96D}"/>
              </a:ext>
            </a:extLst>
          </p:cNvPr>
          <p:cNvSpPr/>
          <p:nvPr/>
        </p:nvSpPr>
        <p:spPr>
          <a:xfrm rot="17880585">
            <a:off x="7040235" y="434454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766162D-54AC-4441-A2F8-6D76789D70FC}"/>
              </a:ext>
            </a:extLst>
          </p:cNvPr>
          <p:cNvSpPr/>
          <p:nvPr/>
        </p:nvSpPr>
        <p:spPr>
          <a:xfrm rot="19919900">
            <a:off x="6385440" y="487373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A4E21BE-98F5-4A48-AEB8-518A377EC880}"/>
              </a:ext>
            </a:extLst>
          </p:cNvPr>
          <p:cNvSpPr/>
          <p:nvPr/>
        </p:nvSpPr>
        <p:spPr>
          <a:xfrm rot="19919900">
            <a:off x="6750185" y="488039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86F9CA8-B47D-4D5A-87AA-0B5F80B0D2B4}"/>
              </a:ext>
            </a:extLst>
          </p:cNvPr>
          <p:cNvSpPr/>
          <p:nvPr/>
        </p:nvSpPr>
        <p:spPr>
          <a:xfrm rot="19919900">
            <a:off x="6587095" y="433976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F1AF29A-EB03-4056-A399-427D07C022A5}"/>
              </a:ext>
            </a:extLst>
          </p:cNvPr>
          <p:cNvSpPr/>
          <p:nvPr/>
        </p:nvSpPr>
        <p:spPr>
          <a:xfrm rot="19919900">
            <a:off x="7152708" y="442319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AF8CF58-84E5-42C6-82A3-FE324B2C817D}"/>
              </a:ext>
            </a:extLst>
          </p:cNvPr>
          <p:cNvSpPr/>
          <p:nvPr/>
        </p:nvSpPr>
        <p:spPr>
          <a:xfrm rot="19919900">
            <a:off x="6263795" y="456308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532FD31-CF1B-4FB6-BA8D-8FF4A61DA7E9}"/>
              </a:ext>
            </a:extLst>
          </p:cNvPr>
          <p:cNvSpPr/>
          <p:nvPr/>
        </p:nvSpPr>
        <p:spPr>
          <a:xfrm>
            <a:off x="6958644" y="379422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AE5612B-44F6-4BF9-A91B-FDA81721E1DA}"/>
              </a:ext>
            </a:extLst>
          </p:cNvPr>
          <p:cNvSpPr/>
          <p:nvPr/>
        </p:nvSpPr>
        <p:spPr>
          <a:xfrm>
            <a:off x="7442157" y="397135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16B21A0-34F8-4C18-8266-C346CC1922E9}"/>
              </a:ext>
            </a:extLst>
          </p:cNvPr>
          <p:cNvSpPr/>
          <p:nvPr/>
        </p:nvSpPr>
        <p:spPr>
          <a:xfrm>
            <a:off x="7387389" y="341744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4740D6A-D988-4850-A241-806CA3FDF991}"/>
              </a:ext>
            </a:extLst>
          </p:cNvPr>
          <p:cNvSpPr/>
          <p:nvPr/>
        </p:nvSpPr>
        <p:spPr>
          <a:xfrm>
            <a:off x="7427260" y="376210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FCD14005-AB56-4671-848D-F39D73E12F44}"/>
              </a:ext>
            </a:extLst>
          </p:cNvPr>
          <p:cNvSpPr/>
          <p:nvPr/>
        </p:nvSpPr>
        <p:spPr>
          <a:xfrm>
            <a:off x="6997090" y="346283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1FA0CC1-DEF7-4D88-ACB3-C60F7071C65E}"/>
              </a:ext>
            </a:extLst>
          </p:cNvPr>
          <p:cNvSpPr/>
          <p:nvPr/>
        </p:nvSpPr>
        <p:spPr>
          <a:xfrm rot="19919900">
            <a:off x="7373226" y="425388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5E9FE22-0247-420C-A367-7E2EA97421B7}"/>
              </a:ext>
            </a:extLst>
          </p:cNvPr>
          <p:cNvSpPr/>
          <p:nvPr/>
        </p:nvSpPr>
        <p:spPr>
          <a:xfrm rot="19919900">
            <a:off x="7952377" y="302190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A7DFB4A-ADD0-4602-B24E-600E505AC40C}"/>
              </a:ext>
            </a:extLst>
          </p:cNvPr>
          <p:cNvSpPr/>
          <p:nvPr/>
        </p:nvSpPr>
        <p:spPr>
          <a:xfrm rot="19919900">
            <a:off x="7802233" y="347681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EE5D5C1-7FE2-46E3-ABED-3DE67F4179B2}"/>
              </a:ext>
            </a:extLst>
          </p:cNvPr>
          <p:cNvSpPr/>
          <p:nvPr/>
        </p:nvSpPr>
        <p:spPr>
          <a:xfrm rot="19919900">
            <a:off x="8123253" y="366050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DE6B408-4E49-4CE8-A44B-70DD042C41BE}"/>
              </a:ext>
            </a:extLst>
          </p:cNvPr>
          <p:cNvSpPr/>
          <p:nvPr/>
        </p:nvSpPr>
        <p:spPr>
          <a:xfrm rot="19919900">
            <a:off x="8511555" y="309810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597F128-19D6-46E9-9727-FF124D30FA4B}"/>
              </a:ext>
            </a:extLst>
          </p:cNvPr>
          <p:cNvSpPr/>
          <p:nvPr/>
        </p:nvSpPr>
        <p:spPr>
          <a:xfrm rot="19919900">
            <a:off x="8488033" y="340794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9F691260-62DA-48C7-B6BA-85D553D14E96}"/>
              </a:ext>
            </a:extLst>
          </p:cNvPr>
          <p:cNvSpPr/>
          <p:nvPr/>
        </p:nvSpPr>
        <p:spPr>
          <a:xfrm rot="19919900">
            <a:off x="8312871" y="325801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0DB1E050-6457-4244-8B0B-60BC2C4E6146}"/>
              </a:ext>
            </a:extLst>
          </p:cNvPr>
          <p:cNvSpPr/>
          <p:nvPr/>
        </p:nvSpPr>
        <p:spPr>
          <a:xfrm>
            <a:off x="8252164" y="312658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8AE25490-E47B-48E1-B293-D02FC498870A}"/>
              </a:ext>
            </a:extLst>
          </p:cNvPr>
          <p:cNvSpPr/>
          <p:nvPr/>
        </p:nvSpPr>
        <p:spPr>
          <a:xfrm rot="19919900">
            <a:off x="8183233" y="340911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050630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8EF5780D-CACD-42A8-8430-9B40177DA99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7834" b="7834"/>
          <a:stretch>
            <a:fillRect/>
          </a:stretch>
        </p:blipFill>
        <p:spPr/>
      </p:pic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8DBDD9F7-3B84-F743-95F4-C9FA74DA597F}"/>
              </a:ext>
            </a:extLst>
          </p:cNvPr>
          <p:cNvSpPr txBox="1">
            <a:spLocks/>
          </p:cNvSpPr>
          <p:nvPr/>
        </p:nvSpPr>
        <p:spPr>
          <a:xfrm flipH="1">
            <a:off x="0" y="3895249"/>
            <a:ext cx="12192000" cy="2962751"/>
          </a:xfrm>
          <a:custGeom>
            <a:avLst/>
            <a:gdLst>
              <a:gd name="connsiteX0" fmla="*/ 12486732 w 13339868"/>
              <a:gd name="connsiteY0" fmla="*/ 1914 h 2962751"/>
              <a:gd name="connsiteX1" fmla="*/ 6703529 w 13339868"/>
              <a:gd name="connsiteY1" fmla="*/ 827870 h 2962751"/>
              <a:gd name="connsiteX2" fmla="*/ 704617 w 13339868"/>
              <a:gd name="connsiteY2" fmla="*/ 1735152 h 2962751"/>
              <a:gd name="connsiteX3" fmla="*/ 0 w 13339868"/>
              <a:gd name="connsiteY3" fmla="*/ 1775657 h 2962751"/>
              <a:gd name="connsiteX4" fmla="*/ 0 w 13339868"/>
              <a:gd name="connsiteY4" fmla="*/ 2962751 h 2962751"/>
              <a:gd name="connsiteX5" fmla="*/ 13339868 w 13339868"/>
              <a:gd name="connsiteY5" fmla="*/ 2962751 h 2962751"/>
              <a:gd name="connsiteX6" fmla="*/ 13339868 w 13339868"/>
              <a:gd name="connsiteY6" fmla="*/ 13763 h 2962751"/>
              <a:gd name="connsiteX7" fmla="*/ 12991874 w 13339868"/>
              <a:gd name="connsiteY7" fmla="*/ 2211 h 2962751"/>
              <a:gd name="connsiteX8" fmla="*/ 12486732 w 13339868"/>
              <a:gd name="connsiteY8" fmla="*/ 1914 h 296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39868" h="2962751">
                <a:moveTo>
                  <a:pt x="12486732" y="1914"/>
                </a:moveTo>
                <a:cubicBezTo>
                  <a:pt x="11089145" y="23578"/>
                  <a:pt x="9273241" y="233112"/>
                  <a:pt x="6703529" y="827870"/>
                </a:cubicBezTo>
                <a:cubicBezTo>
                  <a:pt x="4500510" y="1337758"/>
                  <a:pt x="2693772" y="1601336"/>
                  <a:pt x="704617" y="1735152"/>
                </a:cubicBezTo>
                <a:lnTo>
                  <a:pt x="0" y="1775657"/>
                </a:lnTo>
                <a:lnTo>
                  <a:pt x="0" y="2962751"/>
                </a:lnTo>
                <a:lnTo>
                  <a:pt x="13339868" y="2962751"/>
                </a:lnTo>
                <a:lnTo>
                  <a:pt x="13339868" y="13763"/>
                </a:lnTo>
                <a:lnTo>
                  <a:pt x="12991874" y="2211"/>
                </a:lnTo>
                <a:cubicBezTo>
                  <a:pt x="12829592" y="-567"/>
                  <a:pt x="12661430" y="-794"/>
                  <a:pt x="12486732" y="1914"/>
                </a:cubicBezTo>
                <a:close/>
              </a:path>
            </a:pathLst>
          </a:custGeom>
          <a:solidFill>
            <a:schemeClr val="tx1">
              <a:alpha val="62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GB" sz="1800" b="0" kern="1200" dirty="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Insert Image</a:t>
            </a:r>
          </a:p>
        </p:txBody>
      </p:sp>
      <p:sp>
        <p:nvSpPr>
          <p:cNvPr id="12" name="Rectangle 11" descr="Lower accent block for slide image">
            <a:extLst>
              <a:ext uri="{FF2B5EF4-FFF2-40B4-BE49-F238E27FC236}">
                <a16:creationId xmlns:a16="http://schemas.microsoft.com/office/drawing/2014/main" id="{D7F67FDF-D697-3249-AD21-75F6353FFBA5}"/>
              </a:ext>
            </a:extLst>
          </p:cNvPr>
          <p:cNvSpPr/>
          <p:nvPr/>
        </p:nvSpPr>
        <p:spPr>
          <a:xfrm>
            <a:off x="438912" y="4690872"/>
            <a:ext cx="73152" cy="1188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1" name="Title 50">
            <a:extLst>
              <a:ext uri="{FF2B5EF4-FFF2-40B4-BE49-F238E27FC236}">
                <a16:creationId xmlns:a16="http://schemas.microsoft.com/office/drawing/2014/main" id="{D8694222-4D81-4A9A-93A2-23C89102F2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Question?</a:t>
            </a:r>
          </a:p>
        </p:txBody>
      </p:sp>
    </p:spTree>
    <p:extLst>
      <p:ext uri="{BB962C8B-B14F-4D97-AF65-F5344CB8AC3E}">
        <p14:creationId xmlns:p14="http://schemas.microsoft.com/office/powerpoint/2010/main" val="30821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08D67D7-25E7-4C65-AC83-5763483CD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F1A8016-BFC3-46A2-95BF-4D93B046B544}"/>
              </a:ext>
            </a:extLst>
          </p:cNvPr>
          <p:cNvSpPr/>
          <p:nvPr/>
        </p:nvSpPr>
        <p:spPr>
          <a:xfrm>
            <a:off x="4301042" y="2503805"/>
            <a:ext cx="1530150" cy="193398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62D543A-7723-4EEE-9238-4ECC498B1C95}"/>
              </a:ext>
            </a:extLst>
          </p:cNvPr>
          <p:cNvSpPr/>
          <p:nvPr/>
        </p:nvSpPr>
        <p:spPr>
          <a:xfrm>
            <a:off x="5741464" y="1738459"/>
            <a:ext cx="1530150" cy="193398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1B4B871-BADE-4950-8A2A-C6A45FCAFE1D}"/>
              </a:ext>
            </a:extLst>
          </p:cNvPr>
          <p:cNvCxnSpPr>
            <a:cxnSpLocks/>
          </p:cNvCxnSpPr>
          <p:nvPr/>
        </p:nvCxnSpPr>
        <p:spPr>
          <a:xfrm flipV="1">
            <a:off x="3919075" y="1849120"/>
            <a:ext cx="10160" cy="34340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FFBC90-1DB6-432C-B3AB-53B7115A96AD}"/>
              </a:ext>
            </a:extLst>
          </p:cNvPr>
          <p:cNvCxnSpPr>
            <a:cxnSpLocks/>
          </p:cNvCxnSpPr>
          <p:nvPr/>
        </p:nvCxnSpPr>
        <p:spPr>
          <a:xfrm>
            <a:off x="3220720" y="4582160"/>
            <a:ext cx="50773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DFB3DF6-E3F6-4E36-B17F-80F4507C917F}"/>
              </a:ext>
            </a:extLst>
          </p:cNvPr>
          <p:cNvSpPr txBox="1"/>
          <p:nvPr/>
        </p:nvSpPr>
        <p:spPr>
          <a:xfrm>
            <a:off x="5900275" y="4812204"/>
            <a:ext cx="135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  <a:r>
              <a:rPr lang="en-US" b="1" baseline="-25000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EE1D30-67A2-4DC2-B9BD-2D558AFA02CA}"/>
              </a:ext>
            </a:extLst>
          </p:cNvPr>
          <p:cNvSpPr txBox="1"/>
          <p:nvPr/>
        </p:nvSpPr>
        <p:spPr>
          <a:xfrm>
            <a:off x="2993413" y="3255937"/>
            <a:ext cx="135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  <a:r>
              <a:rPr lang="en-US" b="1" baseline="-25000" dirty="0"/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0CE0E4A-40BA-4BA5-862F-C16DA0B7814D}"/>
              </a:ext>
            </a:extLst>
          </p:cNvPr>
          <p:cNvSpPr/>
          <p:nvPr/>
        </p:nvSpPr>
        <p:spPr>
          <a:xfrm>
            <a:off x="4829582" y="2975362"/>
            <a:ext cx="170345" cy="170345"/>
          </a:xfrm>
          <a:prstGeom prst="ellipse">
            <a:avLst/>
          </a:prstGeom>
          <a:noFill/>
          <a:ln w="38100">
            <a:solidFill>
              <a:srgbClr val="79AE0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ED0261D-3DE0-426E-B5A4-FDC2D7A6217E}"/>
              </a:ext>
            </a:extLst>
          </p:cNvPr>
          <p:cNvSpPr/>
          <p:nvPr/>
        </p:nvSpPr>
        <p:spPr>
          <a:xfrm>
            <a:off x="4710838" y="3506067"/>
            <a:ext cx="170345" cy="170345"/>
          </a:xfrm>
          <a:prstGeom prst="ellipse">
            <a:avLst/>
          </a:prstGeom>
          <a:noFill/>
          <a:ln w="38100">
            <a:solidFill>
              <a:srgbClr val="79AE0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7BD291-994E-4349-9763-0ECC921BD048}"/>
              </a:ext>
            </a:extLst>
          </p:cNvPr>
          <p:cNvSpPr/>
          <p:nvPr/>
        </p:nvSpPr>
        <p:spPr>
          <a:xfrm>
            <a:off x="5140334" y="3163349"/>
            <a:ext cx="170345" cy="170345"/>
          </a:xfrm>
          <a:prstGeom prst="ellipse">
            <a:avLst/>
          </a:prstGeom>
          <a:noFill/>
          <a:ln w="38100">
            <a:solidFill>
              <a:srgbClr val="79AE0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BF9F3BC-CD7A-4EAE-96AB-92838F34B772}"/>
              </a:ext>
            </a:extLst>
          </p:cNvPr>
          <p:cNvSpPr/>
          <p:nvPr/>
        </p:nvSpPr>
        <p:spPr>
          <a:xfrm>
            <a:off x="5320815" y="3897548"/>
            <a:ext cx="170345" cy="170345"/>
          </a:xfrm>
          <a:prstGeom prst="ellipse">
            <a:avLst/>
          </a:prstGeom>
          <a:noFill/>
          <a:ln w="38100">
            <a:solidFill>
              <a:srgbClr val="79AE0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797175-0A2E-4711-9721-614C55814D98}"/>
              </a:ext>
            </a:extLst>
          </p:cNvPr>
          <p:cNvSpPr/>
          <p:nvPr/>
        </p:nvSpPr>
        <p:spPr>
          <a:xfrm>
            <a:off x="5537525" y="3566160"/>
            <a:ext cx="170345" cy="170345"/>
          </a:xfrm>
          <a:prstGeom prst="ellipse">
            <a:avLst/>
          </a:prstGeom>
          <a:noFill/>
          <a:ln w="38100">
            <a:solidFill>
              <a:srgbClr val="79AE0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FBBD710-E5E7-4F91-ACC0-09CBACD5DF7B}"/>
              </a:ext>
            </a:extLst>
          </p:cNvPr>
          <p:cNvSpPr/>
          <p:nvPr/>
        </p:nvSpPr>
        <p:spPr>
          <a:xfrm>
            <a:off x="4486381" y="3094603"/>
            <a:ext cx="170345" cy="170345"/>
          </a:xfrm>
          <a:prstGeom prst="ellipse">
            <a:avLst/>
          </a:prstGeom>
          <a:noFill/>
          <a:ln w="38100">
            <a:solidFill>
              <a:srgbClr val="79AE0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3A9FA7E-AB63-43C0-9130-79F60DE90340}"/>
              </a:ext>
            </a:extLst>
          </p:cNvPr>
          <p:cNvSpPr/>
          <p:nvPr/>
        </p:nvSpPr>
        <p:spPr>
          <a:xfrm>
            <a:off x="5073465" y="3478829"/>
            <a:ext cx="170345" cy="170345"/>
          </a:xfrm>
          <a:prstGeom prst="ellipse">
            <a:avLst/>
          </a:prstGeom>
          <a:noFill/>
          <a:ln w="38100">
            <a:solidFill>
              <a:srgbClr val="79AE0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DCCABF-825D-4DB5-A7F4-61800F626434}"/>
              </a:ext>
            </a:extLst>
          </p:cNvPr>
          <p:cNvSpPr/>
          <p:nvPr/>
        </p:nvSpPr>
        <p:spPr>
          <a:xfrm>
            <a:off x="6242132" y="2333460"/>
            <a:ext cx="170345" cy="170345"/>
          </a:xfrm>
          <a:prstGeom prst="ellipse">
            <a:avLst/>
          </a:prstGeom>
          <a:noFill/>
          <a:ln w="38100">
            <a:solidFill>
              <a:srgbClr val="79AE0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90542C3-EF69-4F07-811E-633FD6E7ADA2}"/>
              </a:ext>
            </a:extLst>
          </p:cNvPr>
          <p:cNvSpPr/>
          <p:nvPr/>
        </p:nvSpPr>
        <p:spPr>
          <a:xfrm>
            <a:off x="6409332" y="3145707"/>
            <a:ext cx="170345" cy="170345"/>
          </a:xfrm>
          <a:prstGeom prst="ellipse">
            <a:avLst/>
          </a:prstGeom>
          <a:noFill/>
          <a:ln w="38100">
            <a:solidFill>
              <a:srgbClr val="79AE0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90FD7C3-0C7C-4596-BBCC-7E7D86E6D240}"/>
              </a:ext>
            </a:extLst>
          </p:cNvPr>
          <p:cNvSpPr/>
          <p:nvPr/>
        </p:nvSpPr>
        <p:spPr>
          <a:xfrm>
            <a:off x="6723228" y="2592389"/>
            <a:ext cx="170345" cy="170345"/>
          </a:xfrm>
          <a:prstGeom prst="ellipse">
            <a:avLst/>
          </a:prstGeom>
          <a:noFill/>
          <a:ln w="38100">
            <a:solidFill>
              <a:srgbClr val="79AE0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88B8DEA-76CC-47A8-BF25-C063D846084F}"/>
              </a:ext>
            </a:extLst>
          </p:cNvPr>
          <p:cNvSpPr/>
          <p:nvPr/>
        </p:nvSpPr>
        <p:spPr>
          <a:xfrm>
            <a:off x="6878346" y="3076947"/>
            <a:ext cx="170345" cy="170345"/>
          </a:xfrm>
          <a:prstGeom prst="ellipse">
            <a:avLst/>
          </a:prstGeom>
          <a:noFill/>
          <a:ln w="38100">
            <a:solidFill>
              <a:srgbClr val="79AE0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80D2191-C9F7-41EE-A1F2-6156AAF6B059}"/>
              </a:ext>
            </a:extLst>
          </p:cNvPr>
          <p:cNvSpPr/>
          <p:nvPr/>
        </p:nvSpPr>
        <p:spPr>
          <a:xfrm>
            <a:off x="6723229" y="2121059"/>
            <a:ext cx="170345" cy="170345"/>
          </a:xfrm>
          <a:prstGeom prst="ellipse">
            <a:avLst/>
          </a:prstGeom>
          <a:noFill/>
          <a:ln w="38100">
            <a:solidFill>
              <a:srgbClr val="79AE0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91148B3-5462-43AC-8326-76235C78DCE7}"/>
              </a:ext>
            </a:extLst>
          </p:cNvPr>
          <p:cNvSpPr/>
          <p:nvPr/>
        </p:nvSpPr>
        <p:spPr>
          <a:xfrm>
            <a:off x="5898931" y="2452701"/>
            <a:ext cx="170345" cy="170345"/>
          </a:xfrm>
          <a:prstGeom prst="ellipse">
            <a:avLst/>
          </a:prstGeom>
          <a:noFill/>
          <a:ln w="38100">
            <a:solidFill>
              <a:srgbClr val="79AE0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B0CDF61-8FEF-4552-A4EA-04ACBC31EBD8}"/>
              </a:ext>
            </a:extLst>
          </p:cNvPr>
          <p:cNvSpPr/>
          <p:nvPr/>
        </p:nvSpPr>
        <p:spPr>
          <a:xfrm>
            <a:off x="6486015" y="2836927"/>
            <a:ext cx="170345" cy="170345"/>
          </a:xfrm>
          <a:prstGeom prst="ellipse">
            <a:avLst/>
          </a:prstGeom>
          <a:noFill/>
          <a:ln w="38100">
            <a:solidFill>
              <a:srgbClr val="79AE0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77E5646-425A-4FB0-9A8A-5CF7F212B9D2}"/>
                  </a:ext>
                </a:extLst>
              </p:cNvPr>
              <p:cNvSpPr txBox="1"/>
              <p:nvPr/>
            </p:nvSpPr>
            <p:spPr>
              <a:xfrm>
                <a:off x="1754155" y="6027576"/>
                <a:ext cx="3416063" cy="4036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Training set: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77E5646-425A-4FB0-9A8A-5CF7F212B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155" y="6027576"/>
                <a:ext cx="3416063" cy="403637"/>
              </a:xfrm>
              <a:prstGeom prst="rect">
                <a:avLst/>
              </a:prstGeom>
              <a:blipFill>
                <a:blip r:embed="rId2"/>
                <a:stretch>
                  <a:fillRect l="-1607" t="-6061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121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2535A6-05D7-4E6B-9FE7-CC5663249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Clustering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63E362-A4CE-428E-8846-4107FD673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Customer segmentation in CRM</a:t>
            </a:r>
          </a:p>
          <a:p>
            <a:r>
              <a:rPr lang="tr-TR" dirty="0"/>
              <a:t>Image compression: Color quantization</a:t>
            </a:r>
          </a:p>
          <a:p>
            <a:r>
              <a:rPr lang="tr-TR" dirty="0"/>
              <a:t>Bioinformatics: Learning motifs</a:t>
            </a:r>
            <a:endParaRPr lang="en-US" dirty="0"/>
          </a:p>
          <a:p>
            <a:r>
              <a:rPr lang="en-US" dirty="0"/>
              <a:t>Medical</a:t>
            </a:r>
          </a:p>
          <a:p>
            <a:r>
              <a:rPr lang="en-US" dirty="0"/>
              <a:t>Group news articles which are in the same categories</a:t>
            </a:r>
          </a:p>
          <a:p>
            <a:r>
              <a:rPr lang="en-US" dirty="0"/>
              <a:t>Social network analysis</a:t>
            </a:r>
          </a:p>
          <a:p>
            <a:r>
              <a:rPr lang="tr-TR" dirty="0"/>
              <a:t>Astronomical data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053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9CBA0-204A-4AEA-B56F-191A9DCD0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Algorithm</a:t>
            </a:r>
          </a:p>
        </p:txBody>
      </p:sp>
      <p:pic>
        <p:nvPicPr>
          <p:cNvPr id="3" name="Picture 3" descr="C:\Users\tlow\Desktop\cs229a\lectures-slides\assets\kmeansplot\00.png">
            <a:extLst>
              <a:ext uri="{FF2B5EF4-FFF2-40B4-BE49-F238E27FC236}">
                <a16:creationId xmlns:a16="http://schemas.microsoft.com/office/drawing/2014/main" id="{AD187586-FAE3-4F7B-ADD5-B40F316E5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073" y="1595146"/>
            <a:ext cx="5699125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230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5F4AA-BCE7-43C5-9E07-BDCF74F81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F8532D4B-2B0D-47C2-9783-CFC02EA87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85118" y="1295637"/>
            <a:ext cx="5699125" cy="42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ross 3">
            <a:extLst>
              <a:ext uri="{FF2B5EF4-FFF2-40B4-BE49-F238E27FC236}">
                <a16:creationId xmlns:a16="http://schemas.microsoft.com/office/drawing/2014/main" id="{672AE8C9-466E-4DCF-AAE1-6803A2CD2FDF}"/>
              </a:ext>
            </a:extLst>
          </p:cNvPr>
          <p:cNvSpPr/>
          <p:nvPr/>
        </p:nvSpPr>
        <p:spPr>
          <a:xfrm rot="2734294" flipH="1" flipV="1">
            <a:off x="5399807" y="2460920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ross 4">
            <a:extLst>
              <a:ext uri="{FF2B5EF4-FFF2-40B4-BE49-F238E27FC236}">
                <a16:creationId xmlns:a16="http://schemas.microsoft.com/office/drawing/2014/main" id="{D6205427-FFDB-4215-AE50-E3943AE2D3D0}"/>
              </a:ext>
            </a:extLst>
          </p:cNvPr>
          <p:cNvSpPr/>
          <p:nvPr/>
        </p:nvSpPr>
        <p:spPr>
          <a:xfrm rot="2734294" flipH="1" flipV="1">
            <a:off x="6961093" y="4065829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807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666D8-24C3-42A0-849A-F36B63E1E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ECC725D1-6150-4C9F-8F17-A4EE15AC7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10473" y="1819318"/>
            <a:ext cx="5699124" cy="42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D02858C-A30A-436B-BE8C-740349A7882F}"/>
              </a:ext>
            </a:extLst>
          </p:cNvPr>
          <p:cNvSpPr/>
          <p:nvPr/>
        </p:nvSpPr>
        <p:spPr>
          <a:xfrm>
            <a:off x="5277721" y="2934784"/>
            <a:ext cx="871152" cy="6368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53F885-F5B2-412C-BA36-529BC44B1BED}"/>
              </a:ext>
            </a:extLst>
          </p:cNvPr>
          <p:cNvSpPr/>
          <p:nvPr/>
        </p:nvSpPr>
        <p:spPr>
          <a:xfrm>
            <a:off x="6332181" y="4222804"/>
            <a:ext cx="871152" cy="6368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C553B631-B65E-4075-B6AC-DD79E7C6B082}"/>
              </a:ext>
            </a:extLst>
          </p:cNvPr>
          <p:cNvSpPr/>
          <p:nvPr/>
        </p:nvSpPr>
        <p:spPr>
          <a:xfrm rot="2734294" flipH="1" flipV="1">
            <a:off x="5325162" y="2984601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F8A160F7-2F0B-4301-A2B8-776C0DE715F7}"/>
              </a:ext>
            </a:extLst>
          </p:cNvPr>
          <p:cNvSpPr/>
          <p:nvPr/>
        </p:nvSpPr>
        <p:spPr>
          <a:xfrm rot="2734294" flipH="1" flipV="1">
            <a:off x="6886448" y="4589510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501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A41B9-A995-4146-AB15-2AA2BF666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58562EAC-5119-4D91-BEC3-C749A2D2F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509" y="1847072"/>
            <a:ext cx="569595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ross 3">
            <a:extLst>
              <a:ext uri="{FF2B5EF4-FFF2-40B4-BE49-F238E27FC236}">
                <a16:creationId xmlns:a16="http://schemas.microsoft.com/office/drawing/2014/main" id="{81DA017D-512F-4E67-8008-F0F731770DBE}"/>
              </a:ext>
            </a:extLst>
          </p:cNvPr>
          <p:cNvSpPr/>
          <p:nvPr/>
        </p:nvSpPr>
        <p:spPr>
          <a:xfrm rot="2734294" flipH="1" flipV="1">
            <a:off x="7154256" y="2848466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ross 4">
            <a:extLst>
              <a:ext uri="{FF2B5EF4-FFF2-40B4-BE49-F238E27FC236}">
                <a16:creationId xmlns:a16="http://schemas.microsoft.com/office/drawing/2014/main" id="{FE52CD6C-6123-4113-A634-044014E15D5B}"/>
              </a:ext>
            </a:extLst>
          </p:cNvPr>
          <p:cNvSpPr/>
          <p:nvPr/>
        </p:nvSpPr>
        <p:spPr>
          <a:xfrm rot="2734294" flipH="1" flipV="1">
            <a:off x="5531298" y="4782928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CCD929-14C9-4A24-A2E4-0C62AE2B7C59}"/>
              </a:ext>
            </a:extLst>
          </p:cNvPr>
          <p:cNvSpPr/>
          <p:nvPr/>
        </p:nvSpPr>
        <p:spPr>
          <a:xfrm>
            <a:off x="5278016" y="2798649"/>
            <a:ext cx="537905" cy="572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23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2FF1-504D-408C-B588-15DFC8A3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BB7D4B-AA30-484E-8F08-92766C50F7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Input:</a:t>
                </a:r>
              </a:p>
              <a:p>
                <a:pPr lvl="1"/>
                <a:r>
                  <a:rPr lang="en-US" dirty="0"/>
                  <a:t>K (number of clusters)</a:t>
                </a:r>
              </a:p>
              <a:p>
                <a:pPr lvl="1"/>
                <a:r>
                  <a:rPr lang="en-US" dirty="0"/>
                  <a:t>Training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dirty="0"/>
                  <a:t> (drop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convention)</a:t>
                </a:r>
              </a:p>
              <a:p>
                <a:r>
                  <a:rPr lang="en-US" dirty="0"/>
                  <a:t>Randomly initialize K cluster centroids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Repeat:</a:t>
                </a:r>
              </a:p>
              <a:p>
                <a:pPr lvl="1"/>
                <a:r>
                  <a:rPr lang="en-US" dirty="0"/>
                  <a:t>for </a:t>
                </a:r>
                <a:r>
                  <a:rPr lang="en-US" dirty="0" err="1"/>
                  <a:t>i</a:t>
                </a:r>
                <a:r>
                  <a:rPr lang="en-US" dirty="0"/>
                  <a:t>=1 to m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 ≔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𝒊𝒏𝒅𝒆𝒙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𝒇𝒓𝒐𝒎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𝒕𝒐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𝒐𝒇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𝒄𝒍𝒖𝒔𝒕𝒆𝒓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𝒄𝒆𝒏𝒕𝒓𝒐𝒊𝒅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𝒄𝒍𝒐𝒔𝒆𝒔𝒕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𝒕𝒐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k =1 to K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𝒂𝒗𝒆𝒓𝒂𝒈𝒆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𝒎𝒆𝒂𝒏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𝒐𝒇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𝒑𝒐𝒊𝒏𝒕𝒔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𝒂𝒔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𝒂𝒔𝒔𝒊𝒈𝒏𝒆𝒅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𝒕𝒐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𝒄𝒍𝒖𝒔𝒕𝒆𝒓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BB7D4B-AA30-484E-8F08-92766C50F7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27" t="-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3409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FA6F3-2AB8-4BF6-9E44-1230DA45C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for Non-separated Clusters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4493073-3CDC-4018-A243-79E18645BDFB}"/>
              </a:ext>
            </a:extLst>
          </p:cNvPr>
          <p:cNvCxnSpPr/>
          <p:nvPr/>
        </p:nvCxnSpPr>
        <p:spPr>
          <a:xfrm flipH="1" flipV="1">
            <a:off x="2557771" y="2221581"/>
            <a:ext cx="11064" cy="277336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021AC9A-0E55-4097-83F5-39EBD9CEC70E}"/>
              </a:ext>
            </a:extLst>
          </p:cNvPr>
          <p:cNvCxnSpPr/>
          <p:nvPr/>
        </p:nvCxnSpPr>
        <p:spPr>
          <a:xfrm>
            <a:off x="2371477" y="4804151"/>
            <a:ext cx="33528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EFAF427D-BB2D-4847-8077-D7550DD9445C}"/>
              </a:ext>
            </a:extLst>
          </p:cNvPr>
          <p:cNvSpPr/>
          <p:nvPr/>
        </p:nvSpPr>
        <p:spPr>
          <a:xfrm>
            <a:off x="4587050" y="301946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A93FF5-A579-4A39-93D1-9DFC95502B27}"/>
              </a:ext>
            </a:extLst>
          </p:cNvPr>
          <p:cNvSpPr/>
          <p:nvPr/>
        </p:nvSpPr>
        <p:spPr>
          <a:xfrm>
            <a:off x="5065333" y="322105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4781CE7-11CB-4A80-A86B-854FB4D940A5}"/>
              </a:ext>
            </a:extLst>
          </p:cNvPr>
          <p:cNvSpPr/>
          <p:nvPr/>
        </p:nvSpPr>
        <p:spPr>
          <a:xfrm>
            <a:off x="5132855" y="285074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73843B-B288-4C7E-9FB4-EABAE0B24C3C}"/>
              </a:ext>
            </a:extLst>
          </p:cNvPr>
          <p:cNvSpPr/>
          <p:nvPr/>
        </p:nvSpPr>
        <p:spPr>
          <a:xfrm>
            <a:off x="5314502" y="308699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48A3183-B5B0-4B24-93DE-29E760CB2698}"/>
              </a:ext>
            </a:extLst>
          </p:cNvPr>
          <p:cNvSpPr/>
          <p:nvPr/>
        </p:nvSpPr>
        <p:spPr>
          <a:xfrm>
            <a:off x="4888834" y="299445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7133558-8029-461E-A9E1-0117032F8B73}"/>
              </a:ext>
            </a:extLst>
          </p:cNvPr>
          <p:cNvSpPr/>
          <p:nvPr/>
        </p:nvSpPr>
        <p:spPr>
          <a:xfrm>
            <a:off x="3318587" y="304232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CD64D09-FDE8-4BDE-BC39-8F674DCB0FB7}"/>
              </a:ext>
            </a:extLst>
          </p:cNvPr>
          <p:cNvSpPr/>
          <p:nvPr/>
        </p:nvSpPr>
        <p:spPr>
          <a:xfrm>
            <a:off x="2937587" y="325515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F3F55BA-7EE7-4F7C-9506-00A6F09CBCA3}"/>
              </a:ext>
            </a:extLst>
          </p:cNvPr>
          <p:cNvSpPr/>
          <p:nvPr/>
        </p:nvSpPr>
        <p:spPr>
          <a:xfrm>
            <a:off x="3521483" y="313018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9C03281-DF6F-434B-A9E1-14DCB4990E13}"/>
              </a:ext>
            </a:extLst>
          </p:cNvPr>
          <p:cNvSpPr/>
          <p:nvPr/>
        </p:nvSpPr>
        <p:spPr>
          <a:xfrm>
            <a:off x="3380071" y="286280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077DE92-9A45-41A2-A365-CE8D4C3D65C8}"/>
              </a:ext>
            </a:extLst>
          </p:cNvPr>
          <p:cNvSpPr/>
          <p:nvPr/>
        </p:nvSpPr>
        <p:spPr>
          <a:xfrm>
            <a:off x="3334352" y="322628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C6D535-022B-46A8-9330-9796AD882241}"/>
              </a:ext>
            </a:extLst>
          </p:cNvPr>
          <p:cNvSpPr/>
          <p:nvPr/>
        </p:nvSpPr>
        <p:spPr>
          <a:xfrm>
            <a:off x="3037852" y="310653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DE9F4CC-B3DF-41E6-9829-B64DDD00D531}"/>
              </a:ext>
            </a:extLst>
          </p:cNvPr>
          <p:cNvSpPr/>
          <p:nvPr/>
        </p:nvSpPr>
        <p:spPr>
          <a:xfrm rot="19919900">
            <a:off x="3966993" y="461575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CB3F868-9F8F-4708-84BE-D0CD82704ED3}"/>
              </a:ext>
            </a:extLst>
          </p:cNvPr>
          <p:cNvSpPr/>
          <p:nvPr/>
        </p:nvSpPr>
        <p:spPr>
          <a:xfrm rot="19919900">
            <a:off x="4088645" y="446335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EF81D21-69EE-438D-915D-09878D470FC0}"/>
              </a:ext>
            </a:extLst>
          </p:cNvPr>
          <p:cNvSpPr/>
          <p:nvPr/>
        </p:nvSpPr>
        <p:spPr>
          <a:xfrm rot="19919900">
            <a:off x="3913519" y="426586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F603A0-DE8D-4580-AFBE-69450F9BD9E1}"/>
              </a:ext>
            </a:extLst>
          </p:cNvPr>
          <p:cNvSpPr/>
          <p:nvPr/>
        </p:nvSpPr>
        <p:spPr>
          <a:xfrm rot="19919900">
            <a:off x="4241044" y="424844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9D3FDD9-24A7-4E7B-8D08-17BDD6909106}"/>
              </a:ext>
            </a:extLst>
          </p:cNvPr>
          <p:cNvSpPr/>
          <p:nvPr/>
        </p:nvSpPr>
        <p:spPr>
          <a:xfrm rot="19919900">
            <a:off x="3752280" y="452092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B46477B-AC4D-42A3-84B2-3613525DC154}"/>
              </a:ext>
            </a:extLst>
          </p:cNvPr>
          <p:cNvCxnSpPr/>
          <p:nvPr/>
        </p:nvCxnSpPr>
        <p:spPr>
          <a:xfrm flipH="1" flipV="1">
            <a:off x="6613453" y="2273929"/>
            <a:ext cx="11407" cy="271898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642DF54-A7B9-4ACC-B3DC-5BADE1862C2E}"/>
              </a:ext>
            </a:extLst>
          </p:cNvPr>
          <p:cNvCxnSpPr/>
          <p:nvPr/>
        </p:nvCxnSpPr>
        <p:spPr>
          <a:xfrm>
            <a:off x="6421396" y="4805853"/>
            <a:ext cx="3456513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F714F59-3910-4D7A-AF67-DB29DACD7B45}"/>
              </a:ext>
            </a:extLst>
          </p:cNvPr>
          <p:cNvSpPr txBox="1"/>
          <p:nvPr/>
        </p:nvSpPr>
        <p:spPr>
          <a:xfrm>
            <a:off x="6299797" y="1790875"/>
            <a:ext cx="3724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T-shirt sizing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746404-B2C8-40EE-92D4-A1C58D5E1891}"/>
              </a:ext>
            </a:extLst>
          </p:cNvPr>
          <p:cNvSpPr txBox="1"/>
          <p:nvPr/>
        </p:nvSpPr>
        <p:spPr>
          <a:xfrm>
            <a:off x="7563907" y="4869615"/>
            <a:ext cx="1464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Height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20A47D-53AE-4A30-B13B-02FFD36836DF}"/>
              </a:ext>
            </a:extLst>
          </p:cNvPr>
          <p:cNvSpPr txBox="1"/>
          <p:nvPr/>
        </p:nvSpPr>
        <p:spPr>
          <a:xfrm rot="16200000">
            <a:off x="5429984" y="3371578"/>
            <a:ext cx="1770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Weight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E5686D7-B353-4B93-926F-6037B69B069C}"/>
              </a:ext>
            </a:extLst>
          </p:cNvPr>
          <p:cNvSpPr/>
          <p:nvPr/>
        </p:nvSpPr>
        <p:spPr>
          <a:xfrm rot="19919900">
            <a:off x="7384988" y="417487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89E0EA2-2E84-4080-BD9D-0484520991CB}"/>
              </a:ext>
            </a:extLst>
          </p:cNvPr>
          <p:cNvSpPr/>
          <p:nvPr/>
        </p:nvSpPr>
        <p:spPr>
          <a:xfrm rot="19919900">
            <a:off x="8608602" y="344597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485EC6E-42D3-4C1B-B5B9-857D66B8FAB5}"/>
              </a:ext>
            </a:extLst>
          </p:cNvPr>
          <p:cNvSpPr/>
          <p:nvPr/>
        </p:nvSpPr>
        <p:spPr>
          <a:xfrm rot="19919900">
            <a:off x="7612156" y="352636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D602049-2379-4492-9790-7915E75C3C1D}"/>
              </a:ext>
            </a:extLst>
          </p:cNvPr>
          <p:cNvSpPr/>
          <p:nvPr/>
        </p:nvSpPr>
        <p:spPr>
          <a:xfrm rot="19919900">
            <a:off x="8579797" y="381356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99BF14A-59FB-434E-8E61-61977B16F0AB}"/>
              </a:ext>
            </a:extLst>
          </p:cNvPr>
          <p:cNvSpPr/>
          <p:nvPr/>
        </p:nvSpPr>
        <p:spPr>
          <a:xfrm rot="19919900">
            <a:off x="7517625" y="380631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8E52D32-3229-44FA-9BED-B4980D546E07}"/>
              </a:ext>
            </a:extLst>
          </p:cNvPr>
          <p:cNvSpPr/>
          <p:nvPr/>
        </p:nvSpPr>
        <p:spPr>
          <a:xfrm rot="19919900">
            <a:off x="8365300" y="363569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7F3602C-1D02-4220-8BC6-6DD2C6492595}"/>
              </a:ext>
            </a:extLst>
          </p:cNvPr>
          <p:cNvSpPr/>
          <p:nvPr/>
        </p:nvSpPr>
        <p:spPr>
          <a:xfrm rot="19919900">
            <a:off x="8772048" y="316995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5BE2AF0-A3A5-4054-8337-6DD26CBC3CC6}"/>
              </a:ext>
            </a:extLst>
          </p:cNvPr>
          <p:cNvSpPr/>
          <p:nvPr/>
        </p:nvSpPr>
        <p:spPr>
          <a:xfrm rot="19919900">
            <a:off x="8410684" y="300217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2DAA3F5-548C-47DF-BAC1-A9B56460E603}"/>
              </a:ext>
            </a:extLst>
          </p:cNvPr>
          <p:cNvSpPr/>
          <p:nvPr/>
        </p:nvSpPr>
        <p:spPr>
          <a:xfrm rot="19919900">
            <a:off x="8962091" y="274446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662DC8D-5495-4486-9E50-CFAB1F809876}"/>
              </a:ext>
            </a:extLst>
          </p:cNvPr>
          <p:cNvSpPr/>
          <p:nvPr/>
        </p:nvSpPr>
        <p:spPr>
          <a:xfrm rot="19919900">
            <a:off x="8014784" y="326712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51CC52F-5581-4F3A-8C14-60CF114EEF8D}"/>
              </a:ext>
            </a:extLst>
          </p:cNvPr>
          <p:cNvSpPr/>
          <p:nvPr/>
        </p:nvSpPr>
        <p:spPr>
          <a:xfrm rot="17880585">
            <a:off x="7705497" y="419301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C163167-DDAD-4F5F-80F0-B06F59E4C615}"/>
              </a:ext>
            </a:extLst>
          </p:cNvPr>
          <p:cNvSpPr/>
          <p:nvPr/>
        </p:nvSpPr>
        <p:spPr>
          <a:xfrm rot="17880585">
            <a:off x="7867468" y="373593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3DF0E66-E284-4267-94C5-BDDB292158B4}"/>
              </a:ext>
            </a:extLst>
          </p:cNvPr>
          <p:cNvSpPr/>
          <p:nvPr/>
        </p:nvSpPr>
        <p:spPr>
          <a:xfrm rot="17880585">
            <a:off x="7798808" y="392541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6EB3AB3-401A-4882-A204-FB16F0FD586D}"/>
              </a:ext>
            </a:extLst>
          </p:cNvPr>
          <p:cNvSpPr/>
          <p:nvPr/>
        </p:nvSpPr>
        <p:spPr>
          <a:xfrm rot="19919900">
            <a:off x="6996944" y="455035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FFEE0F8-9201-4466-B597-73CD832D9CB7}"/>
              </a:ext>
            </a:extLst>
          </p:cNvPr>
          <p:cNvSpPr/>
          <p:nvPr/>
        </p:nvSpPr>
        <p:spPr>
          <a:xfrm rot="19919900">
            <a:off x="7443597" y="455825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03D3682-3FF2-4DC2-80D4-4EC6775C8571}"/>
              </a:ext>
            </a:extLst>
          </p:cNvPr>
          <p:cNvSpPr/>
          <p:nvPr/>
        </p:nvSpPr>
        <p:spPr>
          <a:xfrm rot="19919900">
            <a:off x="7243883" y="391684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70C4ABB-43A4-4A88-9990-A7206FB35BCF}"/>
              </a:ext>
            </a:extLst>
          </p:cNvPr>
          <p:cNvSpPr/>
          <p:nvPr/>
        </p:nvSpPr>
        <p:spPr>
          <a:xfrm rot="19919900">
            <a:off x="7936512" y="401582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03D9424-AB6F-4961-BD28-03BBFE8C7F7B}"/>
              </a:ext>
            </a:extLst>
          </p:cNvPr>
          <p:cNvSpPr/>
          <p:nvPr/>
        </p:nvSpPr>
        <p:spPr>
          <a:xfrm rot="19919900">
            <a:off x="6847982" y="418179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EAE75BB-99A1-4E96-9FA2-8A014977192E}"/>
              </a:ext>
            </a:extLst>
          </p:cNvPr>
          <p:cNvSpPr/>
          <p:nvPr/>
        </p:nvSpPr>
        <p:spPr>
          <a:xfrm>
            <a:off x="7700381" y="326677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1AA3784-B683-41FF-A01A-AE74731C4DCC}"/>
              </a:ext>
            </a:extLst>
          </p:cNvPr>
          <p:cNvSpPr/>
          <p:nvPr/>
        </p:nvSpPr>
        <p:spPr>
          <a:xfrm>
            <a:off x="8292473" y="347692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EAF4938-1174-476E-8CA7-A408846986B1}"/>
              </a:ext>
            </a:extLst>
          </p:cNvPr>
          <p:cNvSpPr/>
          <p:nvPr/>
        </p:nvSpPr>
        <p:spPr>
          <a:xfrm>
            <a:off x="8225406" y="281975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B687A20-78FC-4A93-8C6C-120CB84B4DAD}"/>
              </a:ext>
            </a:extLst>
          </p:cNvPr>
          <p:cNvSpPr/>
          <p:nvPr/>
        </p:nvSpPr>
        <p:spPr>
          <a:xfrm>
            <a:off x="8274231" y="322867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53BE578-768E-45E0-81F4-9977626F6A24}"/>
              </a:ext>
            </a:extLst>
          </p:cNvPr>
          <p:cNvSpPr/>
          <p:nvPr/>
        </p:nvSpPr>
        <p:spPr>
          <a:xfrm>
            <a:off x="7747460" y="287360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1CB62B9-0A0C-4BD7-8C77-F29CAFCF6110}"/>
              </a:ext>
            </a:extLst>
          </p:cNvPr>
          <p:cNvSpPr/>
          <p:nvPr/>
        </p:nvSpPr>
        <p:spPr>
          <a:xfrm rot="19919900">
            <a:off x="8206551" y="381495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CC5C086-9D6A-44F3-BA26-E8B18EEB74F3}"/>
              </a:ext>
            </a:extLst>
          </p:cNvPr>
          <p:cNvSpPr/>
          <p:nvPr/>
        </p:nvSpPr>
        <p:spPr>
          <a:xfrm rot="19919900">
            <a:off x="8915758" y="235331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B15A515-6838-4382-83FE-527269DA9EEB}"/>
              </a:ext>
            </a:extLst>
          </p:cNvPr>
          <p:cNvSpPr/>
          <p:nvPr/>
        </p:nvSpPr>
        <p:spPr>
          <a:xfrm rot="19919900">
            <a:off x="8731897" y="289302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E53E459-60FC-446A-A64D-E42365A9981E}"/>
              </a:ext>
            </a:extLst>
          </p:cNvPr>
          <p:cNvSpPr/>
          <p:nvPr/>
        </p:nvSpPr>
        <p:spPr>
          <a:xfrm rot="19919900">
            <a:off x="9125006" y="311095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E101EBF-1057-463B-B483-DB2163634877}"/>
              </a:ext>
            </a:extLst>
          </p:cNvPr>
          <p:cNvSpPr/>
          <p:nvPr/>
        </p:nvSpPr>
        <p:spPr>
          <a:xfrm rot="19919900">
            <a:off x="9600507" y="244371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A12F261-02F8-404B-A207-487E036DDE69}"/>
              </a:ext>
            </a:extLst>
          </p:cNvPr>
          <p:cNvSpPr/>
          <p:nvPr/>
        </p:nvSpPr>
        <p:spPr>
          <a:xfrm rot="19919900">
            <a:off x="9571702" y="281131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1264740-53C3-4B2B-8CF9-9DF127DBF969}"/>
              </a:ext>
            </a:extLst>
          </p:cNvPr>
          <p:cNvSpPr/>
          <p:nvPr/>
        </p:nvSpPr>
        <p:spPr>
          <a:xfrm rot="19919900">
            <a:off x="9357205" y="263343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C6A6E49-A6FA-427C-B3BB-4BFEE606FECE}"/>
              </a:ext>
            </a:extLst>
          </p:cNvPr>
          <p:cNvSpPr/>
          <p:nvPr/>
        </p:nvSpPr>
        <p:spPr>
          <a:xfrm>
            <a:off x="9284378" y="247467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78978A0-3CA7-4EBE-B406-755FDF3A26C0}"/>
              </a:ext>
            </a:extLst>
          </p:cNvPr>
          <p:cNvSpPr/>
          <p:nvPr/>
        </p:nvSpPr>
        <p:spPr>
          <a:xfrm rot="19919900">
            <a:off x="9198455" y="281270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0654D78-93C6-471D-A539-7D4068FA7CA0}"/>
              </a:ext>
            </a:extLst>
          </p:cNvPr>
          <p:cNvSpPr/>
          <p:nvPr/>
        </p:nvSpPr>
        <p:spPr>
          <a:xfrm rot="19919900">
            <a:off x="4043193" y="408235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6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MSFT_01">
      <a:dk1>
        <a:sysClr val="windowText" lastClr="000000"/>
      </a:dk1>
      <a:lt1>
        <a:sysClr val="window" lastClr="FFFFFF"/>
      </a:lt1>
      <a:dk2>
        <a:srgbClr val="3F3F3F"/>
      </a:dk2>
      <a:lt2>
        <a:srgbClr val="FFFFFF"/>
      </a:lt2>
      <a:accent1>
        <a:srgbClr val="01C6FD"/>
      </a:accent1>
      <a:accent2>
        <a:srgbClr val="067F9C"/>
      </a:accent2>
      <a:accent3>
        <a:srgbClr val="014E52"/>
      </a:accent3>
      <a:accent4>
        <a:srgbClr val="ED7D31"/>
      </a:accent4>
      <a:accent5>
        <a:srgbClr val="79AE02"/>
      </a:accent5>
      <a:accent6>
        <a:srgbClr val="0070C0"/>
      </a:accent6>
      <a:hlink>
        <a:srgbClr val="01C6FD"/>
      </a:hlink>
      <a:folHlink>
        <a:srgbClr val="954F72"/>
      </a:folHlink>
    </a:clrScheme>
    <a:fontScheme name="MSFT_01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inimalist_Template_03_CA - v6" id="{BB375E5A-8FC3-4FB7-A6E8-9040068211FB}" vid="{2B89D3CB-A611-48CF-BED1-C43F5F0453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3C87BE7-3DAF-4C03-B2CD-B360154E90FC}">
  <ds:schemaRefs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purl.org/dc/elements/1.1/"/>
    <ds:schemaRef ds:uri="http://www.w3.org/XML/1998/namespace"/>
    <ds:schemaRef ds:uri="http://purl.org/dc/terms/"/>
    <ds:schemaRef ds:uri="6dc4bcd6-49db-4c07-9060-8acfc67cef9f"/>
    <ds:schemaRef ds:uri="http://schemas.microsoft.com/office/2006/documentManagement/types"/>
    <ds:schemaRef ds:uri="fb0879af-3eba-417a-a55a-ffe6dcd6ca77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A501E5DD-49BE-449C-93AB-53EC6814BD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FBB53E8-7225-457A-B5F1-D326C5BB27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Ocean presentation</Template>
  <TotalTime>0</TotalTime>
  <Words>208</Words>
  <Application>Microsoft Macintosh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Century Gothic</vt:lpstr>
      <vt:lpstr>Office Theme</vt:lpstr>
      <vt:lpstr>Machine Learning</vt:lpstr>
      <vt:lpstr>Unsupervised Learning</vt:lpstr>
      <vt:lpstr>Applications of Clustering</vt:lpstr>
      <vt:lpstr>K-means Algorithm</vt:lpstr>
      <vt:lpstr>PowerPoint Presentation</vt:lpstr>
      <vt:lpstr>PowerPoint Presentation</vt:lpstr>
      <vt:lpstr>PowerPoint Presentation</vt:lpstr>
      <vt:lpstr>K-means Algorithm</vt:lpstr>
      <vt:lpstr>K-means for Non-separated Clusters</vt:lpstr>
      <vt:lpstr>K-means Optimization Objective</vt:lpstr>
      <vt:lpstr>Choosing the Number of Clusters</vt:lpstr>
      <vt:lpstr>Choosing the Number of Clusters</vt:lpstr>
      <vt:lpstr>Question?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2018-07-31T06:47:42Z</dcterms:created>
  <dcterms:modified xsi:type="dcterms:W3CDTF">2019-10-18T06:52:36Z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