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71" r:id="rId7"/>
    <p:sldId id="275" r:id="rId8"/>
    <p:sldId id="276" r:id="rId9"/>
    <p:sldId id="272" r:id="rId10"/>
    <p:sldId id="273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C2C3D-0B09-4906-9921-05493F7B67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E6166-A131-4A32-8411-D7D111FF700D}">
      <dgm:prSet phldrT="[Text]"/>
      <dgm:spPr/>
      <dgm:t>
        <a:bodyPr/>
        <a:lstStyle/>
        <a:p>
          <a:r>
            <a:rPr lang="en-US" dirty="0"/>
            <a:t>Stemming</a:t>
          </a:r>
        </a:p>
      </dgm:t>
    </dgm:pt>
    <dgm:pt modelId="{677DD05A-4489-4309-AB4D-84130C94D6CA}" type="parTrans" cxnId="{A911DF39-44BE-4491-92F0-2C96C0BAAC3C}">
      <dgm:prSet/>
      <dgm:spPr/>
      <dgm:t>
        <a:bodyPr/>
        <a:lstStyle/>
        <a:p>
          <a:endParaRPr lang="en-US"/>
        </a:p>
      </dgm:t>
    </dgm:pt>
    <dgm:pt modelId="{03456E84-E787-46EC-AEB3-1193757921B6}" type="sibTrans" cxnId="{A911DF39-44BE-4491-92F0-2C96C0BAAC3C}">
      <dgm:prSet/>
      <dgm:spPr/>
      <dgm:t>
        <a:bodyPr/>
        <a:lstStyle/>
        <a:p>
          <a:endParaRPr lang="en-US"/>
        </a:p>
      </dgm:t>
    </dgm:pt>
    <dgm:pt modelId="{0AAB7FB9-098E-4FC2-9D54-6447C919E86E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193CF5DC-EA74-4195-B53E-794A467AF952}" type="parTrans" cxnId="{F5886CFD-6EA3-4EE8-9DC7-E96B7F531005}">
      <dgm:prSet/>
      <dgm:spPr/>
      <dgm:t>
        <a:bodyPr/>
        <a:lstStyle/>
        <a:p>
          <a:endParaRPr lang="en-US"/>
        </a:p>
      </dgm:t>
    </dgm:pt>
    <dgm:pt modelId="{79D78716-1834-49FA-89C6-F502B5EAD603}" type="sibTrans" cxnId="{F5886CFD-6EA3-4EE8-9DC7-E96B7F531005}">
      <dgm:prSet/>
      <dgm:spPr/>
      <dgm:t>
        <a:bodyPr/>
        <a:lstStyle/>
        <a:p>
          <a:endParaRPr lang="en-US"/>
        </a:p>
      </dgm:t>
    </dgm:pt>
    <dgm:pt modelId="{A55C4366-6B1F-4BB9-9775-688D549ADF2D}">
      <dgm:prSet phldrT="[Text]"/>
      <dgm:spPr/>
      <dgm:t>
        <a:bodyPr/>
        <a:lstStyle/>
        <a:p>
          <a:r>
            <a:rPr lang="en-US" dirty="0"/>
            <a:t>Involves chopping</a:t>
          </a:r>
        </a:p>
      </dgm:t>
    </dgm:pt>
    <dgm:pt modelId="{FE21F851-87CF-428F-AC51-A0E604D2F9F8}" type="parTrans" cxnId="{EF71E6A8-CECB-4F3F-83FC-B03EF5728E08}">
      <dgm:prSet/>
      <dgm:spPr/>
      <dgm:t>
        <a:bodyPr/>
        <a:lstStyle/>
        <a:p>
          <a:endParaRPr lang="en-US"/>
        </a:p>
      </dgm:t>
    </dgm:pt>
    <dgm:pt modelId="{C24FD83D-A077-4C4F-87BC-ADB4B1B65700}" type="sibTrans" cxnId="{EF71E6A8-CECB-4F3F-83FC-B03EF5728E08}">
      <dgm:prSet/>
      <dgm:spPr/>
      <dgm:t>
        <a:bodyPr/>
        <a:lstStyle/>
        <a:p>
          <a:endParaRPr lang="en-US"/>
        </a:p>
      </dgm:t>
    </dgm:pt>
    <dgm:pt modelId="{F1A2E679-188B-45C2-8294-18349635FC51}">
      <dgm:prSet phldrT="[Text]"/>
      <dgm:spPr/>
      <dgm:t>
        <a:bodyPr/>
        <a:lstStyle/>
        <a:p>
          <a:r>
            <a:rPr lang="en-US" dirty="0"/>
            <a:t>Lemmatization</a:t>
          </a:r>
        </a:p>
      </dgm:t>
    </dgm:pt>
    <dgm:pt modelId="{C5AD4634-E864-484E-88C2-5A2BDDDDB3B5}" type="parTrans" cxnId="{824A23E6-DFF9-4906-BC6E-8CCC55891F3C}">
      <dgm:prSet/>
      <dgm:spPr/>
      <dgm:t>
        <a:bodyPr/>
        <a:lstStyle/>
        <a:p>
          <a:endParaRPr lang="en-US"/>
        </a:p>
      </dgm:t>
    </dgm:pt>
    <dgm:pt modelId="{3E54C1E6-5A24-4779-9899-6DDCC0FAB2B8}" type="sibTrans" cxnId="{824A23E6-DFF9-4906-BC6E-8CCC55891F3C}">
      <dgm:prSet/>
      <dgm:spPr/>
      <dgm:t>
        <a:bodyPr/>
        <a:lstStyle/>
        <a:p>
          <a:endParaRPr lang="en-US"/>
        </a:p>
      </dgm:t>
    </dgm:pt>
    <dgm:pt modelId="{2B73449F-794C-4542-BADC-28BF7BD18CEF}">
      <dgm:prSet phldrT="[Text]"/>
      <dgm:spPr/>
      <dgm:t>
        <a:bodyPr/>
        <a:lstStyle/>
        <a:p>
          <a:r>
            <a:rPr lang="en-US" dirty="0"/>
            <a:t>Slower but accurate</a:t>
          </a:r>
        </a:p>
      </dgm:t>
    </dgm:pt>
    <dgm:pt modelId="{9C71188A-BFFA-4360-895C-57E8F608156C}" type="parTrans" cxnId="{28E1F1D3-C6BD-467E-A79C-AF4F919B3F9B}">
      <dgm:prSet/>
      <dgm:spPr/>
      <dgm:t>
        <a:bodyPr/>
        <a:lstStyle/>
        <a:p>
          <a:endParaRPr lang="en-US"/>
        </a:p>
      </dgm:t>
    </dgm:pt>
    <dgm:pt modelId="{70AECAB0-6957-4586-86C1-E65D2D19B835}" type="sibTrans" cxnId="{28E1F1D3-C6BD-467E-A79C-AF4F919B3F9B}">
      <dgm:prSet/>
      <dgm:spPr/>
      <dgm:t>
        <a:bodyPr/>
        <a:lstStyle/>
        <a:p>
          <a:endParaRPr lang="en-US"/>
        </a:p>
      </dgm:t>
    </dgm:pt>
    <dgm:pt modelId="{565E0767-9A69-4216-AA62-9004E1A8178D}">
      <dgm:prSet phldrT="[Text]"/>
      <dgm:spPr/>
      <dgm:t>
        <a:bodyPr/>
        <a:lstStyle/>
        <a:p>
          <a:r>
            <a:rPr lang="en-US" dirty="0"/>
            <a:t>Performs a dictionary lookup</a:t>
          </a:r>
        </a:p>
      </dgm:t>
    </dgm:pt>
    <dgm:pt modelId="{7DFEBAD1-CA8F-4036-94D0-4797D7A46BFF}" type="parTrans" cxnId="{2424CD98-190A-4B07-A37B-0732200FBAB5}">
      <dgm:prSet/>
      <dgm:spPr/>
      <dgm:t>
        <a:bodyPr/>
        <a:lstStyle/>
        <a:p>
          <a:endParaRPr lang="en-US"/>
        </a:p>
      </dgm:t>
    </dgm:pt>
    <dgm:pt modelId="{7C638558-8DE8-4BE3-AABA-16B36A8BC140}" type="sibTrans" cxnId="{2424CD98-190A-4B07-A37B-0732200FBAB5}">
      <dgm:prSet/>
      <dgm:spPr/>
      <dgm:t>
        <a:bodyPr/>
        <a:lstStyle/>
        <a:p>
          <a:endParaRPr lang="en-US"/>
        </a:p>
      </dgm:t>
    </dgm:pt>
    <dgm:pt modelId="{661BD5C8-0BA0-4F00-B8FF-D95AB315CC3A}">
      <dgm:prSet phldrT="[Text]"/>
      <dgm:spPr/>
      <dgm:t>
        <a:bodyPr/>
        <a:lstStyle/>
        <a:p>
          <a:r>
            <a:rPr lang="en-US" dirty="0"/>
            <a:t>Result does not have to be a valid word</a:t>
          </a:r>
        </a:p>
      </dgm:t>
    </dgm:pt>
    <dgm:pt modelId="{5948ABB3-7358-4663-AE7B-39183888E279}" type="parTrans" cxnId="{D3F4A148-0541-457A-817C-CCE0A2959481}">
      <dgm:prSet/>
      <dgm:spPr/>
      <dgm:t>
        <a:bodyPr/>
        <a:lstStyle/>
        <a:p>
          <a:endParaRPr lang="en-US"/>
        </a:p>
      </dgm:t>
    </dgm:pt>
    <dgm:pt modelId="{93CE23BF-1E68-4BFE-827B-D0F08EC02115}" type="sibTrans" cxnId="{D3F4A148-0541-457A-817C-CCE0A2959481}">
      <dgm:prSet/>
      <dgm:spPr/>
      <dgm:t>
        <a:bodyPr/>
        <a:lstStyle/>
        <a:p>
          <a:endParaRPr lang="en-US"/>
        </a:p>
      </dgm:t>
    </dgm:pt>
    <dgm:pt modelId="{68B090FF-14C7-4C01-B22D-74DF6CCD8E77}">
      <dgm:prSet phldrT="[Text]"/>
      <dgm:spPr/>
      <dgm:t>
        <a:bodyPr/>
        <a:lstStyle/>
        <a:p>
          <a:r>
            <a:rPr lang="en-US" dirty="0"/>
            <a:t>Guarantees to return a valid word</a:t>
          </a:r>
        </a:p>
      </dgm:t>
    </dgm:pt>
    <dgm:pt modelId="{8DE1FE66-69A9-4F74-B3EA-B91D7E2DC29D}" type="parTrans" cxnId="{1F85AB1F-73D8-441B-B1F4-E0FF360419B6}">
      <dgm:prSet/>
      <dgm:spPr/>
      <dgm:t>
        <a:bodyPr/>
        <a:lstStyle/>
        <a:p>
          <a:endParaRPr lang="en-US"/>
        </a:p>
      </dgm:t>
    </dgm:pt>
    <dgm:pt modelId="{50C49C81-9D94-49D7-8446-818A4B0E99A8}" type="sibTrans" cxnId="{1F85AB1F-73D8-441B-B1F4-E0FF360419B6}">
      <dgm:prSet/>
      <dgm:spPr/>
      <dgm:t>
        <a:bodyPr/>
        <a:lstStyle/>
        <a:p>
          <a:endParaRPr lang="en-US"/>
        </a:p>
      </dgm:t>
    </dgm:pt>
    <dgm:pt modelId="{7E43B294-26AA-4855-A819-2D6080B728E6}" type="pres">
      <dgm:prSet presAssocID="{032C2C3D-0B09-4906-9921-05493F7B67CE}" presName="Name0" presStyleCnt="0">
        <dgm:presLayoutVars>
          <dgm:dir/>
          <dgm:animLvl val="lvl"/>
          <dgm:resizeHandles val="exact"/>
        </dgm:presLayoutVars>
      </dgm:prSet>
      <dgm:spPr/>
    </dgm:pt>
    <dgm:pt modelId="{B5F47834-3CBE-473B-AA0B-FCA30E392308}" type="pres">
      <dgm:prSet presAssocID="{D7BE6166-A131-4A32-8411-D7D111FF700D}" presName="linNode" presStyleCnt="0"/>
      <dgm:spPr/>
    </dgm:pt>
    <dgm:pt modelId="{433C504B-9442-4EAC-A826-96C750494C40}" type="pres">
      <dgm:prSet presAssocID="{D7BE6166-A131-4A32-8411-D7D111FF700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10347E-CC88-4FE1-9C50-6C8DEE8862AF}" type="pres">
      <dgm:prSet presAssocID="{D7BE6166-A131-4A32-8411-D7D111FF700D}" presName="descendantText" presStyleLbl="alignAccFollowNode1" presStyleIdx="0" presStyleCnt="2">
        <dgm:presLayoutVars>
          <dgm:bulletEnabled val="1"/>
        </dgm:presLayoutVars>
      </dgm:prSet>
      <dgm:spPr/>
    </dgm:pt>
    <dgm:pt modelId="{AF439F5C-03FF-4D1C-9844-B76B7710C47E}" type="pres">
      <dgm:prSet presAssocID="{03456E84-E787-46EC-AEB3-1193757921B6}" presName="sp" presStyleCnt="0"/>
      <dgm:spPr/>
    </dgm:pt>
    <dgm:pt modelId="{ED56B5C3-8987-4940-A3AC-5B9FC273635A}" type="pres">
      <dgm:prSet presAssocID="{F1A2E679-188B-45C2-8294-18349635FC51}" presName="linNode" presStyleCnt="0"/>
      <dgm:spPr/>
    </dgm:pt>
    <dgm:pt modelId="{7CDE0091-7F3F-49AF-A409-52B64B7FFD4C}" type="pres">
      <dgm:prSet presAssocID="{F1A2E679-188B-45C2-8294-18349635FC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AF7BB3E-AABB-4B7A-AD84-5787C935CAAC}" type="pres">
      <dgm:prSet presAssocID="{F1A2E679-188B-45C2-8294-18349635FC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F85AB1F-73D8-441B-B1F4-E0FF360419B6}" srcId="{F1A2E679-188B-45C2-8294-18349635FC51}" destId="{68B090FF-14C7-4C01-B22D-74DF6CCD8E77}" srcOrd="2" destOrd="0" parTransId="{8DE1FE66-69A9-4F74-B3EA-B91D7E2DC29D}" sibTransId="{50C49C81-9D94-49D7-8446-818A4B0E99A8}"/>
    <dgm:cxn modelId="{A911DF39-44BE-4491-92F0-2C96C0BAAC3C}" srcId="{032C2C3D-0B09-4906-9921-05493F7B67CE}" destId="{D7BE6166-A131-4A32-8411-D7D111FF700D}" srcOrd="0" destOrd="0" parTransId="{677DD05A-4489-4309-AB4D-84130C94D6CA}" sibTransId="{03456E84-E787-46EC-AEB3-1193757921B6}"/>
    <dgm:cxn modelId="{51AE2642-4463-40A7-9E3C-B1D4D5C3F67F}" type="presOf" srcId="{68B090FF-14C7-4C01-B22D-74DF6CCD8E77}" destId="{1AF7BB3E-AABB-4B7A-AD84-5787C935CAAC}" srcOrd="0" destOrd="2" presId="urn:microsoft.com/office/officeart/2005/8/layout/vList5"/>
    <dgm:cxn modelId="{D3F4A148-0541-457A-817C-CCE0A2959481}" srcId="{D7BE6166-A131-4A32-8411-D7D111FF700D}" destId="{661BD5C8-0BA0-4F00-B8FF-D95AB315CC3A}" srcOrd="2" destOrd="0" parTransId="{5948ABB3-7358-4663-AE7B-39183888E279}" sibTransId="{93CE23BF-1E68-4BFE-827B-D0F08EC02115}"/>
    <dgm:cxn modelId="{A8439B4F-B4E9-4774-BAF1-89A2923C3033}" type="presOf" srcId="{565E0767-9A69-4216-AA62-9004E1A8178D}" destId="{1AF7BB3E-AABB-4B7A-AD84-5787C935CAAC}" srcOrd="0" destOrd="1" presId="urn:microsoft.com/office/officeart/2005/8/layout/vList5"/>
    <dgm:cxn modelId="{A35A7C7C-BCCA-4746-B29B-D9B08BB8ABFA}" type="presOf" srcId="{661BD5C8-0BA0-4F00-B8FF-D95AB315CC3A}" destId="{2110347E-CC88-4FE1-9C50-6C8DEE8862AF}" srcOrd="0" destOrd="2" presId="urn:microsoft.com/office/officeart/2005/8/layout/vList5"/>
    <dgm:cxn modelId="{A9F46B88-2106-4A5B-8A29-E66FF7F6ABBA}" type="presOf" srcId="{A55C4366-6B1F-4BB9-9775-688D549ADF2D}" destId="{2110347E-CC88-4FE1-9C50-6C8DEE8862AF}" srcOrd="0" destOrd="1" presId="urn:microsoft.com/office/officeart/2005/8/layout/vList5"/>
    <dgm:cxn modelId="{25E63389-5274-4AC6-9460-3D0A9536B166}" type="presOf" srcId="{F1A2E679-188B-45C2-8294-18349635FC51}" destId="{7CDE0091-7F3F-49AF-A409-52B64B7FFD4C}" srcOrd="0" destOrd="0" presId="urn:microsoft.com/office/officeart/2005/8/layout/vList5"/>
    <dgm:cxn modelId="{2424CD98-190A-4B07-A37B-0732200FBAB5}" srcId="{F1A2E679-188B-45C2-8294-18349635FC51}" destId="{565E0767-9A69-4216-AA62-9004E1A8178D}" srcOrd="1" destOrd="0" parTransId="{7DFEBAD1-CA8F-4036-94D0-4797D7A46BFF}" sibTransId="{7C638558-8DE8-4BE3-AABA-16B36A8BC140}"/>
    <dgm:cxn modelId="{70555FA2-4041-4507-BAA5-3FE020D43551}" type="presOf" srcId="{0AAB7FB9-098E-4FC2-9D54-6447C919E86E}" destId="{2110347E-CC88-4FE1-9C50-6C8DEE8862AF}" srcOrd="0" destOrd="0" presId="urn:microsoft.com/office/officeart/2005/8/layout/vList5"/>
    <dgm:cxn modelId="{EF71E6A8-CECB-4F3F-83FC-B03EF5728E08}" srcId="{D7BE6166-A131-4A32-8411-D7D111FF700D}" destId="{A55C4366-6B1F-4BB9-9775-688D549ADF2D}" srcOrd="1" destOrd="0" parTransId="{FE21F851-87CF-428F-AC51-A0E604D2F9F8}" sibTransId="{C24FD83D-A077-4C4F-87BC-ADB4B1B65700}"/>
    <dgm:cxn modelId="{3AAE92BC-E5DA-4B96-AC43-110CBF9D8C36}" type="presOf" srcId="{2B73449F-794C-4542-BADC-28BF7BD18CEF}" destId="{1AF7BB3E-AABB-4B7A-AD84-5787C935CAAC}" srcOrd="0" destOrd="0" presId="urn:microsoft.com/office/officeart/2005/8/layout/vList5"/>
    <dgm:cxn modelId="{28E1F1D3-C6BD-467E-A79C-AF4F919B3F9B}" srcId="{F1A2E679-188B-45C2-8294-18349635FC51}" destId="{2B73449F-794C-4542-BADC-28BF7BD18CEF}" srcOrd="0" destOrd="0" parTransId="{9C71188A-BFFA-4360-895C-57E8F608156C}" sibTransId="{70AECAB0-6957-4586-86C1-E65D2D19B835}"/>
    <dgm:cxn modelId="{F6C03DE5-7835-4622-86FF-1AE48713F814}" type="presOf" srcId="{032C2C3D-0B09-4906-9921-05493F7B67CE}" destId="{7E43B294-26AA-4855-A819-2D6080B728E6}" srcOrd="0" destOrd="0" presId="urn:microsoft.com/office/officeart/2005/8/layout/vList5"/>
    <dgm:cxn modelId="{824A23E6-DFF9-4906-BC6E-8CCC55891F3C}" srcId="{032C2C3D-0B09-4906-9921-05493F7B67CE}" destId="{F1A2E679-188B-45C2-8294-18349635FC51}" srcOrd="1" destOrd="0" parTransId="{C5AD4634-E864-484E-88C2-5A2BDDDDB3B5}" sibTransId="{3E54C1E6-5A24-4779-9899-6DDCC0FAB2B8}"/>
    <dgm:cxn modelId="{E21DB6F5-998E-4A0C-AB92-6BBA21BC16E5}" type="presOf" srcId="{D7BE6166-A131-4A32-8411-D7D111FF700D}" destId="{433C504B-9442-4EAC-A826-96C750494C40}" srcOrd="0" destOrd="0" presId="urn:microsoft.com/office/officeart/2005/8/layout/vList5"/>
    <dgm:cxn modelId="{F5886CFD-6EA3-4EE8-9DC7-E96B7F531005}" srcId="{D7BE6166-A131-4A32-8411-D7D111FF700D}" destId="{0AAB7FB9-098E-4FC2-9D54-6447C919E86E}" srcOrd="0" destOrd="0" parTransId="{193CF5DC-EA74-4195-B53E-794A467AF952}" sibTransId="{79D78716-1834-49FA-89C6-F502B5EAD603}"/>
    <dgm:cxn modelId="{3140078C-F93C-45C5-8314-33C5026E0947}" type="presParOf" srcId="{7E43B294-26AA-4855-A819-2D6080B728E6}" destId="{B5F47834-3CBE-473B-AA0B-FCA30E392308}" srcOrd="0" destOrd="0" presId="urn:microsoft.com/office/officeart/2005/8/layout/vList5"/>
    <dgm:cxn modelId="{3832AC2F-EE31-406E-B13B-225F802BA0F5}" type="presParOf" srcId="{B5F47834-3CBE-473B-AA0B-FCA30E392308}" destId="{433C504B-9442-4EAC-A826-96C750494C40}" srcOrd="0" destOrd="0" presId="urn:microsoft.com/office/officeart/2005/8/layout/vList5"/>
    <dgm:cxn modelId="{F137F23F-489F-475E-A206-A97A46D0D1C0}" type="presParOf" srcId="{B5F47834-3CBE-473B-AA0B-FCA30E392308}" destId="{2110347E-CC88-4FE1-9C50-6C8DEE8862AF}" srcOrd="1" destOrd="0" presId="urn:microsoft.com/office/officeart/2005/8/layout/vList5"/>
    <dgm:cxn modelId="{B300A433-F13A-4C94-BB30-9DFEC95C0EAF}" type="presParOf" srcId="{7E43B294-26AA-4855-A819-2D6080B728E6}" destId="{AF439F5C-03FF-4D1C-9844-B76B7710C47E}" srcOrd="1" destOrd="0" presId="urn:microsoft.com/office/officeart/2005/8/layout/vList5"/>
    <dgm:cxn modelId="{D88C0A8D-7090-4973-B8D8-9944B2BA1B6A}" type="presParOf" srcId="{7E43B294-26AA-4855-A819-2D6080B728E6}" destId="{ED56B5C3-8987-4940-A3AC-5B9FC273635A}" srcOrd="2" destOrd="0" presId="urn:microsoft.com/office/officeart/2005/8/layout/vList5"/>
    <dgm:cxn modelId="{CBB6015F-067C-4716-88B3-72B1EFE15AB6}" type="presParOf" srcId="{ED56B5C3-8987-4940-A3AC-5B9FC273635A}" destId="{7CDE0091-7F3F-49AF-A409-52B64B7FFD4C}" srcOrd="0" destOrd="0" presId="urn:microsoft.com/office/officeart/2005/8/layout/vList5"/>
    <dgm:cxn modelId="{0ACDFAB4-9DCD-4FC6-A45E-A3CC8D58D3F6}" type="presParOf" srcId="{ED56B5C3-8987-4940-A3AC-5B9FC273635A}" destId="{1AF7BB3E-AABB-4B7A-AD84-5787C935CA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347E-CC88-4FE1-9C50-6C8DEE8862AF}">
      <dsp:nvSpPr>
        <dsp:cNvPr id="0" name=""/>
        <dsp:cNvSpPr/>
      </dsp:nvSpPr>
      <dsp:spPr>
        <a:xfrm rot="5400000">
          <a:off x="4253943" y="-1478025"/>
          <a:ext cx="1344060" cy="4636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Involves chopping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Result does not have to be a valid word</a:t>
          </a:r>
        </a:p>
      </dsp:txBody>
      <dsp:txXfrm rot="-5400000">
        <a:off x="2607868" y="233662"/>
        <a:ext cx="4570599" cy="1212836"/>
      </dsp:txXfrm>
    </dsp:sp>
    <dsp:sp modelId="{433C504B-9442-4EAC-A826-96C750494C40}">
      <dsp:nvSpPr>
        <dsp:cNvPr id="0" name=""/>
        <dsp:cNvSpPr/>
      </dsp:nvSpPr>
      <dsp:spPr>
        <a:xfrm>
          <a:off x="0" y="42"/>
          <a:ext cx="2607868" cy="1680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Stemming</a:t>
          </a:r>
        </a:p>
      </dsp:txBody>
      <dsp:txXfrm>
        <a:off x="82015" y="82057"/>
        <a:ext cx="2443838" cy="1516046"/>
      </dsp:txXfrm>
    </dsp:sp>
    <dsp:sp modelId="{1AF7BB3E-AABB-4B7A-AD84-5787C935CAAC}">
      <dsp:nvSpPr>
        <dsp:cNvPr id="0" name=""/>
        <dsp:cNvSpPr/>
      </dsp:nvSpPr>
      <dsp:spPr>
        <a:xfrm rot="5400000">
          <a:off x="4253943" y="286054"/>
          <a:ext cx="1344060" cy="4636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Slower but accurate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Performs a dictionary lookup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Guarantees to return a valid word</a:t>
          </a:r>
        </a:p>
      </dsp:txBody>
      <dsp:txXfrm rot="-5400000">
        <a:off x="2607868" y="1997741"/>
        <a:ext cx="4570599" cy="1212836"/>
      </dsp:txXfrm>
    </dsp:sp>
    <dsp:sp modelId="{7CDE0091-7F3F-49AF-A409-52B64B7FFD4C}">
      <dsp:nvSpPr>
        <dsp:cNvPr id="0" name=""/>
        <dsp:cNvSpPr/>
      </dsp:nvSpPr>
      <dsp:spPr>
        <a:xfrm>
          <a:off x="0" y="1764121"/>
          <a:ext cx="2607868" cy="1680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Lemmatization</a:t>
          </a:r>
        </a:p>
      </dsp:txBody>
      <dsp:txXfrm>
        <a:off x="82015" y="1846136"/>
        <a:ext cx="2443838" cy="1516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02/11/2018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Data Transformation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EF8F2-9D78-4205-9371-B616495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3DB6C-3B82-44DF-9096-AAC17847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contains label values rather than numeric values</a:t>
            </a:r>
          </a:p>
          <a:p>
            <a:r>
              <a:rPr lang="en-US" dirty="0"/>
              <a:t>The number of possible values is often limited to a fixed set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An “interest” variable with the values: tech, fashion, and sports</a:t>
            </a:r>
          </a:p>
          <a:p>
            <a:pPr lvl="1"/>
            <a:r>
              <a:rPr lang="en-US" dirty="0"/>
              <a:t>A “rating” variable with the values: excellent, very good, good, fair, poor, and very poor</a:t>
            </a:r>
          </a:p>
          <a:p>
            <a:r>
              <a:rPr lang="en-US" dirty="0"/>
              <a:t>Problem with categorical data</a:t>
            </a:r>
          </a:p>
          <a:p>
            <a:pPr lvl="1"/>
            <a:r>
              <a:rPr lang="en-US" dirty="0"/>
              <a:t>Some algorithms can work with categorical data directly</a:t>
            </a:r>
          </a:p>
          <a:p>
            <a:pPr lvl="1"/>
            <a:r>
              <a:rPr lang="en-US" dirty="0"/>
              <a:t>For example, a decision tree can be learned directly from categorical data with no data transform required</a:t>
            </a:r>
          </a:p>
          <a:p>
            <a:pPr lvl="1"/>
            <a:r>
              <a:rPr lang="en-US" dirty="0"/>
              <a:t>Many machine learning algorithms cannot operate on label data directly. They require all input variables and output variables to be numeric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1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AFA2-BE66-4EB6-B7E3-4339D41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Categorical Data to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887F-5678-4171-8308-A1B99FE0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encoding</a:t>
            </a:r>
          </a:p>
          <a:p>
            <a:pPr lvl="1"/>
            <a:r>
              <a:rPr lang="en-US" dirty="0"/>
              <a:t>Label encoding</a:t>
            </a:r>
          </a:p>
          <a:p>
            <a:pPr lvl="1"/>
            <a:r>
              <a:rPr lang="en-US" dirty="0"/>
              <a:t>Imposed ordinality means that rating excellent is better than rating very good</a:t>
            </a:r>
          </a:p>
          <a:p>
            <a:pPr lvl="1"/>
            <a:r>
              <a:rPr lang="en-US" dirty="0" err="1"/>
              <a:t>Sklean.preprocessing.LabelEncoder</a:t>
            </a:r>
            <a:r>
              <a:rPr lang="en-US" dirty="0"/>
              <a:t> and </a:t>
            </a:r>
            <a:r>
              <a:rPr lang="en-US" dirty="0" err="1"/>
              <a:t>Pandas.Categorical</a:t>
            </a:r>
            <a:endParaRPr lang="en-US" dirty="0"/>
          </a:p>
          <a:p>
            <a:r>
              <a:rPr lang="en-US" dirty="0"/>
              <a:t>One-Hot encoding</a:t>
            </a:r>
          </a:p>
          <a:p>
            <a:pPr lvl="1"/>
            <a:r>
              <a:rPr lang="en-US" dirty="0"/>
              <a:t>Converts to integers and to binary</a:t>
            </a:r>
          </a:p>
          <a:p>
            <a:pPr lvl="1"/>
            <a:r>
              <a:rPr lang="en-US" dirty="0"/>
              <a:t>The disadvantage is that for high cardinality, the feature space can blow up quickly</a:t>
            </a:r>
          </a:p>
          <a:p>
            <a:pPr lvl="1"/>
            <a:r>
              <a:rPr lang="en-US" dirty="0" err="1"/>
              <a:t>sklearn.feature_extraction.DictVectorizer</a:t>
            </a:r>
            <a:r>
              <a:rPr lang="en-US" dirty="0"/>
              <a:t> and </a:t>
            </a:r>
            <a:r>
              <a:rPr lang="en-US" dirty="0" err="1"/>
              <a:t>Pandas.get_dummies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5A98-8CEE-4BB3-A364-E606FAA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3CBE-EDB1-4996-9A20-E25B863B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breaking up a sequence of strings into pieces such as words, keywords, phrases, symbols and other elements called tokens</a:t>
            </a:r>
          </a:p>
          <a:p>
            <a:r>
              <a:rPr lang="en-US" dirty="0"/>
              <a:t>Tokens can be individual words, phrases or even whole sentences</a:t>
            </a:r>
          </a:p>
          <a:p>
            <a:r>
              <a:rPr lang="en-US" dirty="0"/>
              <a:t>Some characters such as punctuation marks are discarded</a:t>
            </a:r>
          </a:p>
          <a:p>
            <a:r>
              <a:rPr lang="en-US" dirty="0"/>
              <a:t>The tokens become the input for another process such as parsing and text mining</a:t>
            </a:r>
          </a:p>
        </p:txBody>
      </p:sp>
    </p:spTree>
    <p:extLst>
      <p:ext uri="{BB962C8B-B14F-4D97-AF65-F5344CB8AC3E}">
        <p14:creationId xmlns:p14="http://schemas.microsoft.com/office/powerpoint/2010/main" val="24604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934-D2A2-482E-B50F-A0DA7D65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Entities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CA7D-528D-42BB-A87E-BE060D55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and identify words/phrases of definitive categories</a:t>
            </a:r>
          </a:p>
          <a:p>
            <a:r>
              <a:rPr lang="en-US" dirty="0"/>
              <a:t>Examples – names of persons, companies, and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65C1-C398-4E45-8309-5664A675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F5EF-1486-4C34-8BA5-4CA2BB51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non-words</a:t>
            </a:r>
          </a:p>
          <a:p>
            <a:pPr lvl="1"/>
            <a:r>
              <a:rPr lang="en-US" dirty="0"/>
              <a:t>Numbers: 00, 000</a:t>
            </a:r>
          </a:p>
          <a:p>
            <a:pPr lvl="1"/>
            <a:r>
              <a:rPr lang="en-US" dirty="0"/>
              <a:t>Mixed: 0d</a:t>
            </a:r>
          </a:p>
          <a:p>
            <a:pPr lvl="1"/>
            <a:r>
              <a:rPr lang="en-US" dirty="0"/>
              <a:t>Special characters: _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Filter names with the Names corpus from NLTK</a:t>
            </a:r>
          </a:p>
          <a:p>
            <a:r>
              <a:rPr lang="en-US" dirty="0"/>
              <a:t>Make sure that information is not lost</a:t>
            </a:r>
          </a:p>
          <a:p>
            <a:r>
              <a:rPr lang="en-US" dirty="0"/>
              <a:t>Find similar words</a:t>
            </a:r>
          </a:p>
        </p:txBody>
      </p:sp>
    </p:spTree>
    <p:extLst>
      <p:ext uri="{BB962C8B-B14F-4D97-AF65-F5344CB8AC3E}">
        <p14:creationId xmlns:p14="http://schemas.microsoft.com/office/powerpoint/2010/main" val="262443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38A-796F-428D-AB93-CFB5D83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D11E02-D460-40A1-A10D-68C86957C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235130"/>
              </p:ext>
            </p:extLst>
          </p:nvPr>
        </p:nvGraphicFramePr>
        <p:xfrm>
          <a:off x="2042160" y="1950720"/>
          <a:ext cx="7244080" cy="344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90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2AC0C-B158-4414-BF15-5220CA3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290"/>
            <a:ext cx="11174186" cy="604781"/>
          </a:xfrm>
        </p:spPr>
        <p:txBody>
          <a:bodyPr/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0242B-B935-4C4F-9C92-991A8F52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collection of text documents to a matrix of token 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BF993C-CAA5-4E49-866C-252065021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1535"/>
              </p:ext>
            </p:extLst>
          </p:nvPr>
        </p:nvGraphicFramePr>
        <p:xfrm>
          <a:off x="1158240" y="2212974"/>
          <a:ext cx="9641840" cy="3116808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3851082">
                  <a:extLst>
                    <a:ext uri="{9D8B030D-6E8A-4147-A177-3AD203B41FA5}">
                      <a16:colId xmlns:a16="http://schemas.microsoft.com/office/drawing/2014/main" val="3306213046"/>
                    </a:ext>
                  </a:extLst>
                </a:gridCol>
                <a:gridCol w="5790758">
                  <a:extLst>
                    <a:ext uri="{9D8B030D-6E8A-4147-A177-3AD203B41FA5}">
                      <a16:colId xmlns:a16="http://schemas.microsoft.com/office/drawing/2014/main" val="3354423549"/>
                    </a:ext>
                  </a:extLst>
                </a:gridCol>
              </a:tblGrid>
              <a:tr h="39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fit(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raw_documents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[, y])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Learn a vocabulary dictionary of all tokens in the raw documents.</a:t>
                      </a:r>
                      <a:endParaRPr lang="en-US" sz="1600" b="1" i="0" u="none" strike="noStrike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332692"/>
                  </a:ext>
                </a:extLst>
              </a:tr>
              <a:tr h="39156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  <a:latin typeface="+mn-lt"/>
                        </a:rPr>
                        <a:t>fit_transform</a:t>
                      </a:r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fr-FR" sz="1600" b="1" u="none" strike="noStrike" dirty="0" err="1">
                          <a:effectLst/>
                          <a:latin typeface="+mn-lt"/>
                        </a:rPr>
                        <a:t>raw_documents</a:t>
                      </a:r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[, y])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Learn the vocabulary dictionary and return term-document matrix.</a:t>
                      </a:r>
                      <a:endParaRPr lang="en-US" sz="1600" b="1" i="0" u="none" strike="noStrike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205954"/>
                  </a:ext>
                </a:extLst>
              </a:tr>
              <a:tr h="39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get_feature_names()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Array mapping from feature integer indices to feature name</a:t>
                      </a:r>
                      <a:endParaRPr lang="en-US" sz="1600" b="1" i="0" u="none" strike="noStrike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6595916"/>
                  </a:ext>
                </a:extLst>
              </a:tr>
              <a:tr h="210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get_params([deep])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Get parameters for this estimator.</a:t>
                      </a:r>
                      <a:endParaRPr lang="en-US" sz="1600" b="1" i="0" u="none" strike="noStrike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883152"/>
                  </a:ext>
                </a:extLst>
              </a:tr>
              <a:tr h="210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get_stop_words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()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Build or fetch the effective stop words list</a:t>
                      </a:r>
                      <a:endParaRPr lang="en-US" sz="1600" b="1" i="0" u="none" strike="noStrike" dirty="0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78349"/>
                  </a:ext>
                </a:extLst>
              </a:tr>
              <a:tr h="39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inverse_transform(X)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Return terms per document with nonzero entries in X.</a:t>
                      </a:r>
                      <a:endParaRPr lang="en-US" sz="1600" b="1" i="0" u="none" strike="noStrike" dirty="0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8045118"/>
                  </a:ext>
                </a:extLst>
              </a:tr>
              <a:tr h="36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transform(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raw_documents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Transform documents to document-term matrix.</a:t>
                      </a:r>
                      <a:endParaRPr lang="en-US" sz="1600" b="1" i="0" u="none" strike="noStrike" dirty="0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204942"/>
                  </a:ext>
                </a:extLst>
              </a:tr>
              <a:tr h="36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vocabulary_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 dirty="0">
                        <a:solidFill>
                          <a:srgbClr val="1D1F2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098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87BE7-3DAF-4C03-B2CD-B360154E90FC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455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Machine Learning</vt:lpstr>
      <vt:lpstr>Categorical Data</vt:lpstr>
      <vt:lpstr>Converting Categorical Data to Numerical Data</vt:lpstr>
      <vt:lpstr>Tokenization</vt:lpstr>
      <vt:lpstr>Named Entities Recognition</vt:lpstr>
      <vt:lpstr>Text Processing</vt:lpstr>
      <vt:lpstr>Basic Strategies</vt:lpstr>
      <vt:lpstr>CountVectorizer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2018-11-02T20:08:21Z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