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C6FD"/>
    <a:srgbClr val="79AE02"/>
    <a:srgbClr val="067F9C"/>
    <a:srgbClr val="014E52"/>
    <a:srgbClr val="0C596D"/>
    <a:srgbClr val="03556D"/>
    <a:srgbClr val="145C72"/>
    <a:srgbClr val="0000A4"/>
    <a:srgbClr val="1ABEEB"/>
    <a:srgbClr val="1DA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2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876A3F-4FE3-4D4F-B92F-1631838507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516C7-1FF3-F44B-93B1-24B9AA324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4C92B-6A45-864A-B429-22A9039765DA}" type="datetimeFigureOut">
              <a:rPr lang="en-US" smtClean="0"/>
              <a:t>8/26/2018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6268A-8AA9-4C40-BEFB-029DF3E811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928AC-AE76-324A-BA05-D16BF60C79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2C3C4-9460-4343-9283-24A378E271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4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5FE6-BEE9-465E-9202-2D200EDE749C}" type="datetimeFigureOut">
              <a:rPr lang="en-GB" smtClean="0"/>
              <a:t>26/08/2018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E8F2A-B3D4-43F2-B39B-CD77F64A19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7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B934246-87B1-4444-9DCA-06622CAD55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3992" y="124953"/>
            <a:ext cx="11944014" cy="4372387"/>
          </a:xfrm>
          <a:custGeom>
            <a:avLst/>
            <a:gdLst>
              <a:gd name="connsiteX0" fmla="*/ 0 w 11944014"/>
              <a:gd name="connsiteY0" fmla="*/ 0 h 4372387"/>
              <a:gd name="connsiteX1" fmla="*/ 11944014 w 11944014"/>
              <a:gd name="connsiteY1" fmla="*/ 0 h 4372387"/>
              <a:gd name="connsiteX2" fmla="*/ 11944014 w 11944014"/>
              <a:gd name="connsiteY2" fmla="*/ 4064314 h 4372387"/>
              <a:gd name="connsiteX3" fmla="*/ 11419539 w 11944014"/>
              <a:gd name="connsiteY3" fmla="*/ 4152711 h 4372387"/>
              <a:gd name="connsiteX4" fmla="*/ 4857299 w 11944014"/>
              <a:gd name="connsiteY4" fmla="*/ 3772522 h 4372387"/>
              <a:gd name="connsiteX5" fmla="*/ 510557 w 11944014"/>
              <a:gd name="connsiteY5" fmla="*/ 3115117 h 4372387"/>
              <a:gd name="connsiteX6" fmla="*/ 0 w 11944014"/>
              <a:gd name="connsiteY6" fmla="*/ 3085767 h 437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44014" h="4372387">
                <a:moveTo>
                  <a:pt x="0" y="0"/>
                </a:moveTo>
                <a:lnTo>
                  <a:pt x="11944014" y="0"/>
                </a:lnTo>
                <a:lnTo>
                  <a:pt x="11944014" y="4064314"/>
                </a:lnTo>
                <a:lnTo>
                  <a:pt x="11419539" y="4152711"/>
                </a:lnTo>
                <a:cubicBezTo>
                  <a:pt x="10120431" y="4379826"/>
                  <a:pt x="8581267" y="4634432"/>
                  <a:pt x="4857299" y="3772522"/>
                </a:cubicBezTo>
                <a:cubicBezTo>
                  <a:pt x="3261016" y="3403063"/>
                  <a:pt x="1951876" y="3212078"/>
                  <a:pt x="510557" y="3115117"/>
                </a:cubicBezTo>
                <a:lnTo>
                  <a:pt x="0" y="30857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99C6B2-05CE-48A7-8696-CEC64BE74DF5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custGeom>
            <a:avLst/>
            <a:gdLst>
              <a:gd name="connsiteX0" fmla="*/ 123993 w 12192001"/>
              <a:gd name="connsiteY0" fmla="*/ 123993 h 6858000"/>
              <a:gd name="connsiteX1" fmla="*/ 123993 w 12192001"/>
              <a:gd name="connsiteY1" fmla="*/ 3209760 h 6858000"/>
              <a:gd name="connsiteX2" fmla="*/ 634550 w 12192001"/>
              <a:gd name="connsiteY2" fmla="*/ 3239110 h 6858000"/>
              <a:gd name="connsiteX3" fmla="*/ 4981292 w 12192001"/>
              <a:gd name="connsiteY3" fmla="*/ 3896515 h 6858000"/>
              <a:gd name="connsiteX4" fmla="*/ 11543532 w 12192001"/>
              <a:gd name="connsiteY4" fmla="*/ 4276704 h 6858000"/>
              <a:gd name="connsiteX5" fmla="*/ 12068007 w 12192001"/>
              <a:gd name="connsiteY5" fmla="*/ 4188307 h 6858000"/>
              <a:gd name="connsiteX6" fmla="*/ 12068007 w 12192001"/>
              <a:gd name="connsiteY6" fmla="*/ 123993 h 6858000"/>
              <a:gd name="connsiteX7" fmla="*/ 0 w 12192001"/>
              <a:gd name="connsiteY7" fmla="*/ 0 h 6858000"/>
              <a:gd name="connsiteX8" fmla="*/ 12192000 w 12192001"/>
              <a:gd name="connsiteY8" fmla="*/ 0 h 6858000"/>
              <a:gd name="connsiteX9" fmla="*/ 12192000 w 12192001"/>
              <a:gd name="connsiteY9" fmla="*/ 4167393 h 6858000"/>
              <a:gd name="connsiteX10" fmla="*/ 12192001 w 12192001"/>
              <a:gd name="connsiteY10" fmla="*/ 4167393 h 6858000"/>
              <a:gd name="connsiteX11" fmla="*/ 12192001 w 12192001"/>
              <a:gd name="connsiteY11" fmla="*/ 4799849 h 6858000"/>
              <a:gd name="connsiteX12" fmla="*/ 12192001 w 12192001"/>
              <a:gd name="connsiteY12" fmla="*/ 4950491 h 6858000"/>
              <a:gd name="connsiteX13" fmla="*/ 12192001 w 12192001"/>
              <a:gd name="connsiteY13" fmla="*/ 6858000 h 6858000"/>
              <a:gd name="connsiteX14" fmla="*/ 12192000 w 12192001"/>
              <a:gd name="connsiteY14" fmla="*/ 6858000 h 6858000"/>
              <a:gd name="connsiteX15" fmla="*/ 1 w 12192001"/>
              <a:gd name="connsiteY15" fmla="*/ 6858000 h 6858000"/>
              <a:gd name="connsiteX16" fmla="*/ 0 w 12192001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6858000">
                <a:moveTo>
                  <a:pt x="123993" y="123993"/>
                </a:moveTo>
                <a:lnTo>
                  <a:pt x="123993" y="3209760"/>
                </a:lnTo>
                <a:lnTo>
                  <a:pt x="634550" y="3239110"/>
                </a:lnTo>
                <a:cubicBezTo>
                  <a:pt x="2075869" y="3336071"/>
                  <a:pt x="3385009" y="3527056"/>
                  <a:pt x="4981292" y="3896515"/>
                </a:cubicBezTo>
                <a:cubicBezTo>
                  <a:pt x="8705260" y="4758425"/>
                  <a:pt x="10244424" y="4503819"/>
                  <a:pt x="11543532" y="4276704"/>
                </a:cubicBezTo>
                <a:lnTo>
                  <a:pt x="12068007" y="4188307"/>
                </a:lnTo>
                <a:lnTo>
                  <a:pt x="12068007" y="12399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167393"/>
                </a:lnTo>
                <a:lnTo>
                  <a:pt x="12192001" y="4167393"/>
                </a:lnTo>
                <a:lnTo>
                  <a:pt x="12192001" y="4799849"/>
                </a:lnTo>
                <a:lnTo>
                  <a:pt x="12192001" y="4950491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48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23026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08664829-F6FB-4E31-BF5C-C895ADF2BA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5999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23026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7E9E558E-F7EF-4347-AD3C-FDB2A9BCF6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5999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D2AC4-32E8-BC46-848C-BEA37118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448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679784BB-7CDD-484B-8F47-9CF1D79993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99200" y="0"/>
            <a:ext cx="58928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93776"/>
            <a:ext cx="5170715" cy="1089529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499" y="2061165"/>
            <a:ext cx="5045529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499" y="2708227"/>
            <a:ext cx="5045529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6A75B6-7B4E-496F-A846-0FFBB6E1D164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648ACB4-9C22-4636-800F-578055A5BC10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72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43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46C0F6-F728-4FF0-A7F3-F6AECCD35B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0650" y="136525"/>
            <a:ext cx="11950700" cy="6584951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DAD220-8CE3-4FF4-957A-1E24442C65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87500" y="4022725"/>
            <a:ext cx="10033000" cy="1236236"/>
          </a:xfrm>
          <a:solidFill>
            <a:schemeClr val="tx1">
              <a:alpha val="68000"/>
            </a:schemeClr>
          </a:solidFill>
        </p:spPr>
        <p:txBody>
          <a:bodyPr lIns="274320" tIns="274320" rIns="274320" bIns="274320" anchor="ctr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8FDDD78-44AA-4B92-90B8-DFC56D688C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550" y="3269342"/>
            <a:ext cx="1155366" cy="2576090"/>
          </a:xfrm>
          <a:noFill/>
        </p:spPr>
        <p:txBody>
          <a:bodyPr wrap="square" lIns="182880" tIns="182880" rIns="182880" bIns="91440">
            <a:spAutoFit/>
          </a:bodyPr>
          <a:lstStyle>
            <a:lvl1pPr marL="0" indent="0">
              <a:buNone/>
              <a:defRPr sz="1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283712C-6C33-4303-985C-6493AAFAF40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93B617-BDEC-4471-BF16-3ADF8D92DD69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3D238BD-C38B-4BEB-92A5-657AAB9C5351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81040-AE93-4763-96F3-062F0F2D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014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7C719AD2-39D2-425C-90E5-8FD2D783AD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4907643" cy="7017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GB" sz="4400" b="1" spc="-15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419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14F9CD-0693-4A94-A67A-F71413300A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39624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3"/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86286-CEE2-E94A-BBC0-0A3723EB14DE}"/>
              </a:ext>
            </a:extLst>
          </p:cNvPr>
          <p:cNvSpPr/>
          <p:nvPr userDrawn="1"/>
        </p:nvSpPr>
        <p:spPr>
          <a:xfrm>
            <a:off x="11008895" y="6220326"/>
            <a:ext cx="866273" cy="63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5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D24BA90-E7BA-471E-AA13-3329EDCD80A2}"/>
              </a:ext>
            </a:extLst>
          </p:cNvPr>
          <p:cNvSpPr/>
          <p:nvPr userDrawn="1"/>
        </p:nvSpPr>
        <p:spPr>
          <a:xfrm flipV="1">
            <a:off x="-1" y="-3"/>
            <a:ext cx="12192001" cy="6858003"/>
          </a:xfrm>
          <a:custGeom>
            <a:avLst/>
            <a:gdLst>
              <a:gd name="connsiteX0" fmla="*/ 9171734 w 12192001"/>
              <a:gd name="connsiteY0" fmla="*/ 2269381 h 6858003"/>
              <a:gd name="connsiteX1" fmla="*/ 4981292 w 12192001"/>
              <a:gd name="connsiteY1" fmla="*/ 1670903 h 6858003"/>
              <a:gd name="connsiteX2" fmla="*/ 634550 w 12192001"/>
              <a:gd name="connsiteY2" fmla="*/ 1013497 h 6858003"/>
              <a:gd name="connsiteX3" fmla="*/ 123993 w 12192001"/>
              <a:gd name="connsiteY3" fmla="*/ 984148 h 6858003"/>
              <a:gd name="connsiteX4" fmla="*/ 123993 w 12192001"/>
              <a:gd name="connsiteY4" fmla="*/ 123993 h 6858003"/>
              <a:gd name="connsiteX5" fmla="*/ 12068007 w 12192001"/>
              <a:gd name="connsiteY5" fmla="*/ 123993 h 6858003"/>
              <a:gd name="connsiteX6" fmla="*/ 12068007 w 12192001"/>
              <a:gd name="connsiteY6" fmla="*/ 1962695 h 6858003"/>
              <a:gd name="connsiteX7" fmla="*/ 11543532 w 12192001"/>
              <a:gd name="connsiteY7" fmla="*/ 2051091 h 6858003"/>
              <a:gd name="connsiteX8" fmla="*/ 9171734 w 12192001"/>
              <a:gd name="connsiteY8" fmla="*/ 2269381 h 6858003"/>
              <a:gd name="connsiteX9" fmla="*/ 1 w 12192001"/>
              <a:gd name="connsiteY9" fmla="*/ 6858003 h 6858003"/>
              <a:gd name="connsiteX10" fmla="*/ 12192001 w 12192001"/>
              <a:gd name="connsiteY10" fmla="*/ 6858003 h 6858003"/>
              <a:gd name="connsiteX11" fmla="*/ 12192001 w 12192001"/>
              <a:gd name="connsiteY11" fmla="*/ 2724879 h 6858003"/>
              <a:gd name="connsiteX12" fmla="*/ 12192001 w 12192001"/>
              <a:gd name="connsiteY12" fmla="*/ 2477360 h 6858003"/>
              <a:gd name="connsiteX13" fmla="*/ 12192001 w 12192001"/>
              <a:gd name="connsiteY13" fmla="*/ 1941781 h 6858003"/>
              <a:gd name="connsiteX14" fmla="*/ 12192000 w 12192001"/>
              <a:gd name="connsiteY14" fmla="*/ 1941781 h 6858003"/>
              <a:gd name="connsiteX15" fmla="*/ 12192000 w 12192001"/>
              <a:gd name="connsiteY15" fmla="*/ 0 h 6858003"/>
              <a:gd name="connsiteX16" fmla="*/ 0 w 12192001"/>
              <a:gd name="connsiteY16" fmla="*/ 0 h 6858003"/>
              <a:gd name="connsiteX17" fmla="*/ 0 w 12192001"/>
              <a:gd name="connsiteY17" fmla="*/ 6858000 h 6858003"/>
              <a:gd name="connsiteX18" fmla="*/ 1 w 12192001"/>
              <a:gd name="connsiteY18" fmla="*/ 6858000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1" h="6858003">
                <a:moveTo>
                  <a:pt x="9171734" y="2269381"/>
                </a:moveTo>
                <a:cubicBezTo>
                  <a:pt x="8159059" y="2253684"/>
                  <a:pt x="6843276" y="2101858"/>
                  <a:pt x="4981292" y="1670903"/>
                </a:cubicBezTo>
                <a:cubicBezTo>
                  <a:pt x="3385010" y="1301444"/>
                  <a:pt x="2075869" y="1110459"/>
                  <a:pt x="634550" y="1013497"/>
                </a:cubicBezTo>
                <a:lnTo>
                  <a:pt x="123993" y="984148"/>
                </a:lnTo>
                <a:lnTo>
                  <a:pt x="123993" y="123993"/>
                </a:lnTo>
                <a:lnTo>
                  <a:pt x="12068007" y="123993"/>
                </a:lnTo>
                <a:lnTo>
                  <a:pt x="12068007" y="1962695"/>
                </a:lnTo>
                <a:lnTo>
                  <a:pt x="11543532" y="2051091"/>
                </a:lnTo>
                <a:cubicBezTo>
                  <a:pt x="10893978" y="2164649"/>
                  <a:pt x="10184410" y="2285079"/>
                  <a:pt x="9171734" y="2269381"/>
                </a:cubicBezTo>
                <a:close/>
                <a:moveTo>
                  <a:pt x="1" y="6858003"/>
                </a:moveTo>
                <a:lnTo>
                  <a:pt x="12192001" y="6858003"/>
                </a:lnTo>
                <a:lnTo>
                  <a:pt x="12192001" y="2724879"/>
                </a:lnTo>
                <a:lnTo>
                  <a:pt x="12192001" y="2477360"/>
                </a:lnTo>
                <a:lnTo>
                  <a:pt x="12192001" y="1941781"/>
                </a:lnTo>
                <a:lnTo>
                  <a:pt x="12192000" y="1941781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lnTo>
                  <a:pt x="1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467520A-F508-4AA5-BBCF-30AE2B312E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3992" y="4587876"/>
            <a:ext cx="11944014" cy="2146775"/>
          </a:xfrm>
          <a:custGeom>
            <a:avLst/>
            <a:gdLst>
              <a:gd name="connsiteX0" fmla="*/ 9047741 w 11944014"/>
              <a:gd name="connsiteY0" fmla="*/ 1387 h 2146775"/>
              <a:gd name="connsiteX1" fmla="*/ 11419539 w 11944014"/>
              <a:gd name="connsiteY1" fmla="*/ 219677 h 2146775"/>
              <a:gd name="connsiteX2" fmla="*/ 11944014 w 11944014"/>
              <a:gd name="connsiteY2" fmla="*/ 308073 h 2146775"/>
              <a:gd name="connsiteX3" fmla="*/ 11944014 w 11944014"/>
              <a:gd name="connsiteY3" fmla="*/ 2146775 h 2146775"/>
              <a:gd name="connsiteX4" fmla="*/ 0 w 11944014"/>
              <a:gd name="connsiteY4" fmla="*/ 2146775 h 2146775"/>
              <a:gd name="connsiteX5" fmla="*/ 0 w 11944014"/>
              <a:gd name="connsiteY5" fmla="*/ 1286620 h 2146775"/>
              <a:gd name="connsiteX6" fmla="*/ 510557 w 11944014"/>
              <a:gd name="connsiteY6" fmla="*/ 1257271 h 2146775"/>
              <a:gd name="connsiteX7" fmla="*/ 4857299 w 11944014"/>
              <a:gd name="connsiteY7" fmla="*/ 599865 h 2146775"/>
              <a:gd name="connsiteX8" fmla="*/ 9047741 w 11944014"/>
              <a:gd name="connsiteY8" fmla="*/ 1387 h 21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014" h="2146775">
                <a:moveTo>
                  <a:pt x="9047741" y="1387"/>
                </a:moveTo>
                <a:cubicBezTo>
                  <a:pt x="10060417" y="-14311"/>
                  <a:pt x="10769985" y="106119"/>
                  <a:pt x="11419539" y="219677"/>
                </a:cubicBezTo>
                <a:lnTo>
                  <a:pt x="11944014" y="308073"/>
                </a:lnTo>
                <a:lnTo>
                  <a:pt x="11944014" y="2146775"/>
                </a:lnTo>
                <a:lnTo>
                  <a:pt x="0" y="2146775"/>
                </a:lnTo>
                <a:lnTo>
                  <a:pt x="0" y="1286620"/>
                </a:lnTo>
                <a:lnTo>
                  <a:pt x="510557" y="1257271"/>
                </a:lnTo>
                <a:cubicBezTo>
                  <a:pt x="1951876" y="1160309"/>
                  <a:pt x="3261017" y="969324"/>
                  <a:pt x="4857299" y="599865"/>
                </a:cubicBezTo>
                <a:cubicBezTo>
                  <a:pt x="6719283" y="168910"/>
                  <a:pt x="8035066" y="17084"/>
                  <a:pt x="9047741" y="13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Section Header 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3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836EFBB-5449-47CB-96D6-CB08287F75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3860800"/>
            <a:ext cx="9666514" cy="1686720"/>
          </a:xfrm>
        </p:spPr>
        <p:txBody>
          <a:bodyPr anchor="b">
            <a:noAutofit/>
          </a:bodyPr>
          <a:lstStyle>
            <a:lvl1pPr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2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5610170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68A07C-35C9-40A7-8487-9EAD314C595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E9143E8-1B27-4F08-9F20-BE30B14AC24E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5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7F86AE-7774-0B40-8944-DF91C77B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3012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8346-1C0B-46DB-AAA6-71C865DE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0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28109-BF43-024A-B25B-C69E4098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51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500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20114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500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20114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FB9F81-CC7F-5244-95A6-279BE4B5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5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9784080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9784080" cy="173736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951AB2-D568-4A7E-9408-FADC8BED4119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B3994-EC85-4CEE-B849-7AE33810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709A-CA63-4EAC-968C-8873D088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253331"/>
            <a:ext cx="11174186" cy="477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3C17-8AAC-4933-A7DA-CD7D3F840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1D122-60D0-8B4D-896A-2A770C0B6343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B5B9FA1-1805-A944-AC99-868579EBA1AD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147431-A0E0-4F7B-A939-6AA3218122B9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205206" y="186491"/>
            <a:ext cx="793309" cy="41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7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62" r:id="rId5"/>
    <p:sldLayoutId id="2147483650" r:id="rId6"/>
    <p:sldLayoutId id="2147483668" r:id="rId7"/>
    <p:sldLayoutId id="2147483666" r:id="rId8"/>
    <p:sldLayoutId id="2147483664" r:id="rId9"/>
    <p:sldLayoutId id="2147483663" r:id="rId10"/>
    <p:sldLayoutId id="2147483667" r:id="rId11"/>
    <p:sldLayoutId id="2147483665" r:id="rId12"/>
    <p:sldLayoutId id="2147483669" r:id="rId13"/>
    <p:sldLayoutId id="2147483670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1" kern="1200" spc="-6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0" userDrawn="1">
          <p15:clr>
            <a:srgbClr val="F26B43"/>
          </p15:clr>
        </p15:guide>
        <p15:guide id="4" pos="7320" userDrawn="1">
          <p15:clr>
            <a:srgbClr val="F26B43"/>
          </p15:clr>
        </p15:guide>
        <p15:guide id="5" orient="horz" pos="360" userDrawn="1">
          <p15:clr>
            <a:srgbClr val="F26B43"/>
          </p15:clr>
        </p15:guide>
        <p15:guide id="6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871" y="4718570"/>
            <a:ext cx="10607040" cy="701731"/>
          </a:xfrm>
        </p:spPr>
        <p:txBody>
          <a:bodyPr/>
          <a:lstStyle/>
          <a:p>
            <a:r>
              <a:rPr lang="en-GB" dirty="0"/>
              <a:t>Machine Learning</a:t>
            </a:r>
          </a:p>
        </p:txBody>
      </p:sp>
      <p:sp>
        <p:nvSpPr>
          <p:cNvPr id="52" name="Subtitle 51">
            <a:extLst>
              <a:ext uri="{FF2B5EF4-FFF2-40B4-BE49-F238E27FC236}">
                <a16:creationId xmlns:a16="http://schemas.microsoft.com/office/drawing/2014/main" id="{46FF1827-B46B-4BC4-8665-8914CF45D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871" y="5420301"/>
            <a:ext cx="9144000" cy="719171"/>
          </a:xfrm>
        </p:spPr>
        <p:txBody>
          <a:bodyPr/>
          <a:lstStyle/>
          <a:p>
            <a:r>
              <a:rPr lang="en-GB" dirty="0"/>
              <a:t>Regularization</a:t>
            </a:r>
          </a:p>
          <a:p>
            <a:r>
              <a:rPr lang="en-GB" dirty="0"/>
              <a:t>Pramote Kuacharoen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64BBFB3E-3012-4E52-B017-F59AA0AA6D9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2562" b="225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3075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D8A03A-0867-4848-A5FE-517188C77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vs L2 Regularization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8B71B36-75A2-4F5F-8B55-36537006C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635998"/>
              </p:ext>
            </p:extLst>
          </p:nvPr>
        </p:nvGraphicFramePr>
        <p:xfrm>
          <a:off x="1507323" y="3190875"/>
          <a:ext cx="82397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880">
                  <a:extLst>
                    <a:ext uri="{9D8B030D-6E8A-4147-A177-3AD203B41FA5}">
                      <a16:colId xmlns:a16="http://schemas.microsoft.com/office/drawing/2014/main" val="1895354540"/>
                    </a:ext>
                  </a:extLst>
                </a:gridCol>
                <a:gridCol w="4119880">
                  <a:extLst>
                    <a:ext uri="{9D8B030D-6E8A-4147-A177-3AD203B41FA5}">
                      <a16:colId xmlns:a16="http://schemas.microsoft.com/office/drawing/2014/main" val="2951197803"/>
                    </a:ext>
                  </a:extLst>
                </a:gridCol>
              </a:tblGrid>
              <a:tr h="310784">
                <a:tc>
                  <a:txBody>
                    <a:bodyPr/>
                    <a:lstStyle/>
                    <a:p>
                      <a:r>
                        <a:rPr lang="en-US" b="1" dirty="0"/>
                        <a:t>L1 Regularization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L2 Regularization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12976"/>
                  </a:ext>
                </a:extLst>
              </a:tr>
              <a:tr h="310784">
                <a:tc>
                  <a:txBody>
                    <a:bodyPr/>
                    <a:lstStyle/>
                    <a:p>
                      <a:r>
                        <a:rPr lang="en-US" b="1" dirty="0"/>
                        <a:t>Computational inefficient on non-sparse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Computational efficient due to having analytical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106425"/>
                  </a:ext>
                </a:extLst>
              </a:tr>
              <a:tr h="310784">
                <a:tc>
                  <a:txBody>
                    <a:bodyPr/>
                    <a:lstStyle/>
                    <a:p>
                      <a:r>
                        <a:rPr lang="en-US" b="1" dirty="0"/>
                        <a:t>Sparse outputs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Non-sparse outputs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94404"/>
                  </a:ext>
                </a:extLst>
              </a:tr>
              <a:tr h="310784">
                <a:tc>
                  <a:txBody>
                    <a:bodyPr/>
                    <a:lstStyle/>
                    <a:p>
                      <a:r>
                        <a:rPr lang="en-US" b="1" dirty="0"/>
                        <a:t>Built-in feature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 feature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89037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682A073-27A4-4852-AA13-16F19AE74F3F}"/>
                  </a:ext>
                </a:extLst>
              </p:cNvPr>
              <p:cNvSpPr/>
              <p:nvPr/>
            </p:nvSpPr>
            <p:spPr>
              <a:xfrm>
                <a:off x="3233118" y="1206375"/>
                <a:ext cx="4792530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  <m:nary>
                            <m:naryPr>
                              <m:chr m:val="∑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𝒒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682A073-27A4-4852-AA13-16F19AE74F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118" y="1206375"/>
                <a:ext cx="4792530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5EA4C82-860E-42AE-B71B-A73D451EF47E}"/>
                  </a:ext>
                </a:extLst>
              </p:cNvPr>
              <p:cNvSpPr/>
              <p:nvPr/>
            </p:nvSpPr>
            <p:spPr>
              <a:xfrm>
                <a:off x="3233118" y="2065031"/>
                <a:ext cx="8117840" cy="8827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𝒍𝒐𝒈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𝐥𝐨𝐠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5EA4C82-860E-42AE-B71B-A73D451EF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118" y="2065031"/>
                <a:ext cx="8117840" cy="882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6BEFF335-7412-451C-BE41-11B27ED02C5C}"/>
              </a:ext>
            </a:extLst>
          </p:cNvPr>
          <p:cNvSpPr/>
          <p:nvPr/>
        </p:nvSpPr>
        <p:spPr>
          <a:xfrm>
            <a:off x="348191" y="1405639"/>
            <a:ext cx="2560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Linear Regularization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329ED0-0FED-412F-82C8-F45C33073A7F}"/>
              </a:ext>
            </a:extLst>
          </p:cNvPr>
          <p:cNvSpPr/>
          <p:nvPr/>
        </p:nvSpPr>
        <p:spPr>
          <a:xfrm>
            <a:off x="348191" y="2228426"/>
            <a:ext cx="2722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Logistic Regularization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6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EF5780D-CACD-42A8-8430-9B40177DA99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834" b="7834"/>
          <a:stretch>
            <a:fillRect/>
          </a:stretch>
        </p:blipFill>
        <p:spPr/>
      </p:pic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8DBDD9F7-3B84-F743-95F4-C9FA74DA597F}"/>
              </a:ext>
            </a:extLst>
          </p:cNvPr>
          <p:cNvSpPr txBox="1">
            <a:spLocks/>
          </p:cNvSpPr>
          <p:nvPr/>
        </p:nvSpPr>
        <p:spPr>
          <a:xfrm flipH="1">
            <a:off x="0" y="3895249"/>
            <a:ext cx="12192000" cy="2962751"/>
          </a:xfrm>
          <a:custGeom>
            <a:avLst/>
            <a:gdLst>
              <a:gd name="connsiteX0" fmla="*/ 12486732 w 13339868"/>
              <a:gd name="connsiteY0" fmla="*/ 1914 h 2962751"/>
              <a:gd name="connsiteX1" fmla="*/ 6703529 w 13339868"/>
              <a:gd name="connsiteY1" fmla="*/ 827870 h 2962751"/>
              <a:gd name="connsiteX2" fmla="*/ 704617 w 13339868"/>
              <a:gd name="connsiteY2" fmla="*/ 1735152 h 2962751"/>
              <a:gd name="connsiteX3" fmla="*/ 0 w 13339868"/>
              <a:gd name="connsiteY3" fmla="*/ 1775657 h 2962751"/>
              <a:gd name="connsiteX4" fmla="*/ 0 w 13339868"/>
              <a:gd name="connsiteY4" fmla="*/ 2962751 h 2962751"/>
              <a:gd name="connsiteX5" fmla="*/ 13339868 w 13339868"/>
              <a:gd name="connsiteY5" fmla="*/ 2962751 h 2962751"/>
              <a:gd name="connsiteX6" fmla="*/ 13339868 w 13339868"/>
              <a:gd name="connsiteY6" fmla="*/ 13763 h 2962751"/>
              <a:gd name="connsiteX7" fmla="*/ 12991874 w 13339868"/>
              <a:gd name="connsiteY7" fmla="*/ 2211 h 2962751"/>
              <a:gd name="connsiteX8" fmla="*/ 12486732 w 13339868"/>
              <a:gd name="connsiteY8" fmla="*/ 1914 h 296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9868" h="2962751">
                <a:moveTo>
                  <a:pt x="12486732" y="1914"/>
                </a:moveTo>
                <a:cubicBezTo>
                  <a:pt x="11089145" y="23578"/>
                  <a:pt x="9273241" y="233112"/>
                  <a:pt x="6703529" y="827870"/>
                </a:cubicBezTo>
                <a:cubicBezTo>
                  <a:pt x="4500510" y="1337758"/>
                  <a:pt x="2693772" y="1601336"/>
                  <a:pt x="704617" y="1735152"/>
                </a:cubicBezTo>
                <a:lnTo>
                  <a:pt x="0" y="1775657"/>
                </a:lnTo>
                <a:lnTo>
                  <a:pt x="0" y="2962751"/>
                </a:lnTo>
                <a:lnTo>
                  <a:pt x="13339868" y="2962751"/>
                </a:lnTo>
                <a:lnTo>
                  <a:pt x="13339868" y="13763"/>
                </a:lnTo>
                <a:lnTo>
                  <a:pt x="12991874" y="2211"/>
                </a:lnTo>
                <a:cubicBezTo>
                  <a:pt x="12829592" y="-567"/>
                  <a:pt x="12661430" y="-794"/>
                  <a:pt x="12486732" y="1914"/>
                </a:cubicBezTo>
                <a:close/>
              </a:path>
            </a:pathLst>
          </a:custGeom>
          <a:solidFill>
            <a:schemeClr val="tx1">
              <a:alpha val="62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1800" b="0" kern="1200" dirty="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Insert Image</a:t>
            </a:r>
          </a:p>
        </p:txBody>
      </p:sp>
      <p:sp>
        <p:nvSpPr>
          <p:cNvPr id="12" name="Rectangle 11" descr="Lower accent block for slide image">
            <a:extLst>
              <a:ext uri="{FF2B5EF4-FFF2-40B4-BE49-F238E27FC236}">
                <a16:creationId xmlns:a16="http://schemas.microsoft.com/office/drawing/2014/main" id="{D7F67FDF-D697-3249-AD21-75F6353FFBA5}"/>
              </a:ext>
            </a:extLst>
          </p:cNvPr>
          <p:cNvSpPr/>
          <p:nvPr/>
        </p:nvSpPr>
        <p:spPr>
          <a:xfrm>
            <a:off x="438912" y="4690872"/>
            <a:ext cx="73152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30821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FFBCA5-B8E6-4813-BEAF-57B5251B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Overfitting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70602C-002E-495A-A24F-DC6DBC7EE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/>
          <a:lstStyle/>
          <a:p>
            <a:r>
              <a:rPr lang="en-US" dirty="0"/>
              <a:t>If we have too many features, the learned hypothesis may fit the training set very well, but fails to generalize to new data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1E2AA61-1C27-44A8-A7E7-A9E91F9DD336}"/>
              </a:ext>
            </a:extLst>
          </p:cNvPr>
          <p:cNvGrpSpPr/>
          <p:nvPr/>
        </p:nvGrpSpPr>
        <p:grpSpPr>
          <a:xfrm>
            <a:off x="1012843" y="3274800"/>
            <a:ext cx="3000357" cy="2211119"/>
            <a:chOff x="809643" y="3274800"/>
            <a:chExt cx="3000357" cy="2211119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65A31E8-FA8C-43AA-9D02-37F286C49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9080" y="3274800"/>
              <a:ext cx="0" cy="19672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5F02E4-FAB3-4A9D-9FF2-C3489E453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3727" y="5061987"/>
              <a:ext cx="2746273" cy="142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5BF223-4A6C-4413-BBBD-165F044D54FA}"/>
                </a:ext>
              </a:extLst>
            </p:cNvPr>
            <p:cNvSpPr txBox="1"/>
            <p:nvPr/>
          </p:nvSpPr>
          <p:spPr>
            <a:xfrm>
              <a:off x="809643" y="3429000"/>
              <a:ext cx="508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</a:t>
              </a:r>
              <a:endParaRPr lang="en-US" b="1" baseline="-25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F1EBE3-5E2F-49D5-9C0B-8E8F5D4F6A78}"/>
                </a:ext>
              </a:extLst>
            </p:cNvPr>
            <p:cNvSpPr txBox="1"/>
            <p:nvPr/>
          </p:nvSpPr>
          <p:spPr>
            <a:xfrm>
              <a:off x="1761838" y="5116587"/>
              <a:ext cx="135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  <a:endParaRPr lang="en-US" b="1" baseline="-25000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A947520-4804-4C3D-AFA2-D234FA5E91CA}"/>
                </a:ext>
              </a:extLst>
            </p:cNvPr>
            <p:cNvGrpSpPr/>
            <p:nvPr/>
          </p:nvGrpSpPr>
          <p:grpSpPr>
            <a:xfrm>
              <a:off x="1477020" y="4620420"/>
              <a:ext cx="154828" cy="139345"/>
              <a:chOff x="6096000" y="1940560"/>
              <a:chExt cx="203200" cy="182880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8AA0F88-60A1-4542-A84B-B8D1EC4F8F0C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74566AE-6B05-45C5-BFF1-66B7064C8A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61693DD-7895-478E-96D5-D386990C47FF}"/>
                </a:ext>
              </a:extLst>
            </p:cNvPr>
            <p:cNvGrpSpPr/>
            <p:nvPr/>
          </p:nvGrpSpPr>
          <p:grpSpPr>
            <a:xfrm>
              <a:off x="2921860" y="3613665"/>
              <a:ext cx="154828" cy="139345"/>
              <a:chOff x="6096000" y="1940560"/>
              <a:chExt cx="203200" cy="18288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7917E8A-A982-43F4-A640-623F8A236EBE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EBFB360-B2C0-42A8-981B-9DCDE44160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A55D68C-1107-42FD-8B61-A878D2743FA7}"/>
                </a:ext>
              </a:extLst>
            </p:cNvPr>
            <p:cNvGrpSpPr/>
            <p:nvPr/>
          </p:nvGrpSpPr>
          <p:grpSpPr>
            <a:xfrm>
              <a:off x="2199440" y="3853133"/>
              <a:ext cx="154828" cy="139345"/>
              <a:chOff x="6096000" y="1940560"/>
              <a:chExt cx="203200" cy="18288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3E56E60-9B9A-4FD6-A1A0-E2835FB1A28C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EFF66D2-306D-4ED9-93BD-4461EEC5B4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C124AD2-2AE0-4B61-9B9B-634589818041}"/>
                </a:ext>
              </a:extLst>
            </p:cNvPr>
            <p:cNvGrpSpPr/>
            <p:nvPr/>
          </p:nvGrpSpPr>
          <p:grpSpPr>
            <a:xfrm>
              <a:off x="1838230" y="4119070"/>
              <a:ext cx="154828" cy="139345"/>
              <a:chOff x="6096000" y="1940560"/>
              <a:chExt cx="203200" cy="18288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665350B-EEFD-4EE0-8914-5DBD4DED4057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BA56756-E957-4CA5-BB32-CE706789C6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158CDCE-A651-4296-9F26-B9CBD62561A8}"/>
                </a:ext>
              </a:extLst>
            </p:cNvPr>
            <p:cNvGrpSpPr/>
            <p:nvPr/>
          </p:nvGrpSpPr>
          <p:grpSpPr>
            <a:xfrm>
              <a:off x="3283072" y="3564312"/>
              <a:ext cx="154828" cy="139345"/>
              <a:chOff x="6096000" y="1940560"/>
              <a:chExt cx="203200" cy="18288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784F104-F324-4EA2-9C81-1423BF0904FA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B7160C9-C890-4E83-9678-2EFE881B4F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85F1576-151D-47DF-80B1-B77CE89CE906}"/>
                </a:ext>
              </a:extLst>
            </p:cNvPr>
            <p:cNvGrpSpPr/>
            <p:nvPr/>
          </p:nvGrpSpPr>
          <p:grpSpPr>
            <a:xfrm>
              <a:off x="2560650" y="3686935"/>
              <a:ext cx="154828" cy="139345"/>
              <a:chOff x="6096000" y="1940560"/>
              <a:chExt cx="203200" cy="182880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4E69B2E-EFA5-4E13-96C0-B2D07B6CC22E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91B0004-FDB3-466F-8817-62B27FA909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74FA232-16EC-4E48-8D92-66BE341BC078}"/>
              </a:ext>
            </a:extLst>
          </p:cNvPr>
          <p:cNvGrpSpPr/>
          <p:nvPr/>
        </p:nvGrpSpPr>
        <p:grpSpPr>
          <a:xfrm>
            <a:off x="4268803" y="3274800"/>
            <a:ext cx="3000357" cy="2211119"/>
            <a:chOff x="809643" y="3274800"/>
            <a:chExt cx="3000357" cy="2211119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26EAC36-3A66-454D-B652-9C83EEE1D5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9080" y="3274800"/>
              <a:ext cx="0" cy="19672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4A99ACC-3BF7-43A2-B594-7D9EA0CE4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3727" y="5061987"/>
              <a:ext cx="2746273" cy="142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16A5832-7BF9-430C-80C0-456997363ED4}"/>
                </a:ext>
              </a:extLst>
            </p:cNvPr>
            <p:cNvSpPr txBox="1"/>
            <p:nvPr/>
          </p:nvSpPr>
          <p:spPr>
            <a:xfrm>
              <a:off x="809643" y="3429000"/>
              <a:ext cx="508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</a:t>
              </a:r>
              <a:endParaRPr lang="en-US" b="1" baseline="-25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022F810-829C-4A7E-837E-F456FC783A95}"/>
                </a:ext>
              </a:extLst>
            </p:cNvPr>
            <p:cNvSpPr txBox="1"/>
            <p:nvPr/>
          </p:nvSpPr>
          <p:spPr>
            <a:xfrm>
              <a:off x="1761838" y="5116587"/>
              <a:ext cx="135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  <a:endParaRPr lang="en-US" b="1" baseline="-25000" dirty="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F186A83-C439-447B-A0A5-C6350AFCDA81}"/>
                </a:ext>
              </a:extLst>
            </p:cNvPr>
            <p:cNvGrpSpPr/>
            <p:nvPr/>
          </p:nvGrpSpPr>
          <p:grpSpPr>
            <a:xfrm>
              <a:off x="1477020" y="4620420"/>
              <a:ext cx="154828" cy="139345"/>
              <a:chOff x="6096000" y="1940560"/>
              <a:chExt cx="203200" cy="18288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AED40A7B-CFAD-4E19-ACFC-C26705D997F0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846B756-B922-41FE-8CA2-F131D23A65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F203A0A-CAE1-49BA-9F8D-FF2E557070DA}"/>
                </a:ext>
              </a:extLst>
            </p:cNvPr>
            <p:cNvGrpSpPr/>
            <p:nvPr/>
          </p:nvGrpSpPr>
          <p:grpSpPr>
            <a:xfrm>
              <a:off x="2921860" y="3613665"/>
              <a:ext cx="154828" cy="139345"/>
              <a:chOff x="6096000" y="1940560"/>
              <a:chExt cx="203200" cy="18288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81DBF960-762A-487A-A144-508E524A7E2B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AFDEF9A-B45E-43EC-B6EA-28AE9C699D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A0902CF-7B21-4187-9E90-5EFCB8FD402C}"/>
                </a:ext>
              </a:extLst>
            </p:cNvPr>
            <p:cNvGrpSpPr/>
            <p:nvPr/>
          </p:nvGrpSpPr>
          <p:grpSpPr>
            <a:xfrm>
              <a:off x="2199440" y="3853133"/>
              <a:ext cx="154828" cy="139345"/>
              <a:chOff x="6096000" y="1940560"/>
              <a:chExt cx="203200" cy="182880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431D77A-9202-48CD-926B-B8074DF835B0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41B7568-8D97-4FB2-96E2-8A083E36A8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5EE97E9-9FA2-460C-A141-DFC98DB05211}"/>
                </a:ext>
              </a:extLst>
            </p:cNvPr>
            <p:cNvGrpSpPr/>
            <p:nvPr/>
          </p:nvGrpSpPr>
          <p:grpSpPr>
            <a:xfrm>
              <a:off x="1838230" y="4119070"/>
              <a:ext cx="154828" cy="139345"/>
              <a:chOff x="6096000" y="1940560"/>
              <a:chExt cx="203200" cy="182880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0D6B33E-1F48-4897-8AA3-1B7598334046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65B9E5B-6B5A-44F1-A8B3-DB14060527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1BFDB4D-D0FA-4981-B5B9-C9C21D06C898}"/>
                </a:ext>
              </a:extLst>
            </p:cNvPr>
            <p:cNvGrpSpPr/>
            <p:nvPr/>
          </p:nvGrpSpPr>
          <p:grpSpPr>
            <a:xfrm>
              <a:off x="3283072" y="3564312"/>
              <a:ext cx="154828" cy="139345"/>
              <a:chOff x="6096000" y="1940560"/>
              <a:chExt cx="203200" cy="182880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A94B429-4857-4116-89E8-60789D3F8045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7AA258B4-7B7D-48DC-9516-286335D8F8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B7A1937-170C-48BE-B3C1-81EEFB58AB93}"/>
                </a:ext>
              </a:extLst>
            </p:cNvPr>
            <p:cNvGrpSpPr/>
            <p:nvPr/>
          </p:nvGrpSpPr>
          <p:grpSpPr>
            <a:xfrm>
              <a:off x="2560650" y="3686935"/>
              <a:ext cx="154828" cy="139345"/>
              <a:chOff x="6096000" y="1940560"/>
              <a:chExt cx="203200" cy="182880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C5D918A9-53FB-49D0-ACC1-C29F38E206D4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0074E31-4178-427D-9603-5EC73FDAC1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8D5B0E3-19CC-4EDF-A379-DF7DF9348E27}"/>
              </a:ext>
            </a:extLst>
          </p:cNvPr>
          <p:cNvGrpSpPr/>
          <p:nvPr/>
        </p:nvGrpSpPr>
        <p:grpSpPr>
          <a:xfrm>
            <a:off x="7524763" y="3270747"/>
            <a:ext cx="3000357" cy="2211119"/>
            <a:chOff x="809643" y="3274800"/>
            <a:chExt cx="3000357" cy="2211119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9E1FA52-822A-4B3E-843F-3D6C8D4B3A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9080" y="3274800"/>
              <a:ext cx="0" cy="19672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3658113-7366-460C-9056-CA41C885D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3727" y="5061987"/>
              <a:ext cx="2746273" cy="142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E410C1F-1C21-46CF-A248-512D99BFEE70}"/>
                </a:ext>
              </a:extLst>
            </p:cNvPr>
            <p:cNvSpPr txBox="1"/>
            <p:nvPr/>
          </p:nvSpPr>
          <p:spPr>
            <a:xfrm>
              <a:off x="809643" y="3429000"/>
              <a:ext cx="508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</a:t>
              </a:r>
              <a:endParaRPr lang="en-US" b="1" baseline="-25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F60CA3E-CE93-4E14-8C61-5DEC92AA8409}"/>
                </a:ext>
              </a:extLst>
            </p:cNvPr>
            <p:cNvSpPr txBox="1"/>
            <p:nvPr/>
          </p:nvSpPr>
          <p:spPr>
            <a:xfrm>
              <a:off x="1761838" y="5116587"/>
              <a:ext cx="135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  <a:endParaRPr lang="en-US" b="1" baseline="-25000" dirty="0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594DC5-F739-44DC-A81F-8DA58176290F}"/>
                </a:ext>
              </a:extLst>
            </p:cNvPr>
            <p:cNvGrpSpPr/>
            <p:nvPr/>
          </p:nvGrpSpPr>
          <p:grpSpPr>
            <a:xfrm>
              <a:off x="1477020" y="4620420"/>
              <a:ext cx="154828" cy="139345"/>
              <a:chOff x="6096000" y="1940560"/>
              <a:chExt cx="203200" cy="182880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C8BB32B-6D53-4BFC-8C1E-EAE4703F65C9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02C6D35-7CBA-4488-BF74-6798BC2ADB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E9A9E8E-A72B-4A52-8B41-FA16AB88312E}"/>
                </a:ext>
              </a:extLst>
            </p:cNvPr>
            <p:cNvGrpSpPr/>
            <p:nvPr/>
          </p:nvGrpSpPr>
          <p:grpSpPr>
            <a:xfrm>
              <a:off x="2921860" y="3613665"/>
              <a:ext cx="154828" cy="139345"/>
              <a:chOff x="6096000" y="1940560"/>
              <a:chExt cx="203200" cy="182880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6AC5C69-DC77-426A-B87B-FE39F46D1091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C054E9E-B7C8-44C5-B68A-3222B11041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6ABC2280-A0E7-4A25-B7D8-CEA3056B7D71}"/>
                </a:ext>
              </a:extLst>
            </p:cNvPr>
            <p:cNvGrpSpPr/>
            <p:nvPr/>
          </p:nvGrpSpPr>
          <p:grpSpPr>
            <a:xfrm>
              <a:off x="2199440" y="3853133"/>
              <a:ext cx="154828" cy="139345"/>
              <a:chOff x="6096000" y="1940560"/>
              <a:chExt cx="203200" cy="182880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4AD227C-FE6F-4F0E-86EC-0F5A7E134957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B689184-C5E6-4666-993B-9F038AFF13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4EBA315-A32C-4529-A182-87C5FC343E48}"/>
                </a:ext>
              </a:extLst>
            </p:cNvPr>
            <p:cNvGrpSpPr/>
            <p:nvPr/>
          </p:nvGrpSpPr>
          <p:grpSpPr>
            <a:xfrm>
              <a:off x="1838230" y="4119070"/>
              <a:ext cx="154828" cy="139345"/>
              <a:chOff x="6096000" y="1940560"/>
              <a:chExt cx="203200" cy="182880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31C4A2D-AD83-4378-9633-CBF0EDC66DB6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CFA92B5-81AC-4032-A95E-F038841B7C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08E1F08-C41E-451E-981B-0A4119541E41}"/>
                </a:ext>
              </a:extLst>
            </p:cNvPr>
            <p:cNvGrpSpPr/>
            <p:nvPr/>
          </p:nvGrpSpPr>
          <p:grpSpPr>
            <a:xfrm>
              <a:off x="3283072" y="3564312"/>
              <a:ext cx="154828" cy="139345"/>
              <a:chOff x="6096000" y="1940560"/>
              <a:chExt cx="203200" cy="182880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6A572CF-C66F-4CA6-B93F-1BFE47E8E8C7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F8B24FD-B4F7-443C-B4EE-02B4BBC33E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DAF2F3E-C727-4D33-BA6E-C314A497FABB}"/>
                </a:ext>
              </a:extLst>
            </p:cNvPr>
            <p:cNvGrpSpPr/>
            <p:nvPr/>
          </p:nvGrpSpPr>
          <p:grpSpPr>
            <a:xfrm>
              <a:off x="2560650" y="3686935"/>
              <a:ext cx="154828" cy="139345"/>
              <a:chOff x="6096000" y="1940560"/>
              <a:chExt cx="203200" cy="182880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5DEBFC0D-5A6F-48A3-AE7E-9031597C5AB9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826B886-16D2-4228-BBEA-AD5115B7D3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16DB9EF-1D50-482F-B0B4-F698BEF7DC98}"/>
              </a:ext>
            </a:extLst>
          </p:cNvPr>
          <p:cNvCxnSpPr/>
          <p:nvPr/>
        </p:nvCxnSpPr>
        <p:spPr>
          <a:xfrm flipH="1">
            <a:off x="1521011" y="3270747"/>
            <a:ext cx="2329629" cy="14152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4A3679C1-CD8B-4C83-AA9A-C30B5055255A}"/>
              </a:ext>
            </a:extLst>
          </p:cNvPr>
          <p:cNvSpPr/>
          <p:nvPr/>
        </p:nvSpPr>
        <p:spPr>
          <a:xfrm>
            <a:off x="4876800" y="3413760"/>
            <a:ext cx="2336800" cy="1432560"/>
          </a:xfrm>
          <a:custGeom>
            <a:avLst/>
            <a:gdLst>
              <a:gd name="connsiteX0" fmla="*/ 0 w 2336800"/>
              <a:gd name="connsiteY0" fmla="*/ 1432560 h 1432560"/>
              <a:gd name="connsiteX1" fmla="*/ 995680 w 2336800"/>
              <a:gd name="connsiteY1" fmla="*/ 386080 h 1432560"/>
              <a:gd name="connsiteX2" fmla="*/ 2336800 w 2336800"/>
              <a:gd name="connsiteY2" fmla="*/ 0 h 143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6800" h="1432560">
                <a:moveTo>
                  <a:pt x="0" y="1432560"/>
                </a:moveTo>
                <a:cubicBezTo>
                  <a:pt x="303106" y="1028700"/>
                  <a:pt x="606213" y="624840"/>
                  <a:pt x="995680" y="386080"/>
                </a:cubicBezTo>
                <a:cubicBezTo>
                  <a:pt x="1385147" y="147320"/>
                  <a:pt x="1860973" y="73660"/>
                  <a:pt x="2336800" y="0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F944AE76-E152-43F3-B7BB-57FB1895468D}"/>
              </a:ext>
            </a:extLst>
          </p:cNvPr>
          <p:cNvSpPr/>
          <p:nvPr/>
        </p:nvSpPr>
        <p:spPr>
          <a:xfrm>
            <a:off x="8115300" y="2828925"/>
            <a:ext cx="2300288" cy="1851901"/>
          </a:xfrm>
          <a:custGeom>
            <a:avLst/>
            <a:gdLst>
              <a:gd name="connsiteX0" fmla="*/ 0 w 2300288"/>
              <a:gd name="connsiteY0" fmla="*/ 1614488 h 1851901"/>
              <a:gd name="connsiteX1" fmla="*/ 114300 w 2300288"/>
              <a:gd name="connsiteY1" fmla="*/ 1843088 h 1851901"/>
              <a:gd name="connsiteX2" fmla="*/ 500063 w 2300288"/>
              <a:gd name="connsiteY2" fmla="*/ 1343025 h 1851901"/>
              <a:gd name="connsiteX3" fmla="*/ 842963 w 2300288"/>
              <a:gd name="connsiteY3" fmla="*/ 1100138 h 1851901"/>
              <a:gd name="connsiteX4" fmla="*/ 1071563 w 2300288"/>
              <a:gd name="connsiteY4" fmla="*/ 1528763 h 1851901"/>
              <a:gd name="connsiteX5" fmla="*/ 1300163 w 2300288"/>
              <a:gd name="connsiteY5" fmla="*/ 428625 h 1851901"/>
              <a:gd name="connsiteX6" fmla="*/ 1757363 w 2300288"/>
              <a:gd name="connsiteY6" fmla="*/ 1143000 h 1851901"/>
              <a:gd name="connsiteX7" fmla="*/ 2300288 w 2300288"/>
              <a:gd name="connsiteY7" fmla="*/ 0 h 1851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0288" h="1851901">
                <a:moveTo>
                  <a:pt x="0" y="1614488"/>
                </a:moveTo>
                <a:cubicBezTo>
                  <a:pt x="15478" y="1751410"/>
                  <a:pt x="30956" y="1888332"/>
                  <a:pt x="114300" y="1843088"/>
                </a:cubicBezTo>
                <a:cubicBezTo>
                  <a:pt x="197644" y="1797844"/>
                  <a:pt x="378619" y="1466850"/>
                  <a:pt x="500063" y="1343025"/>
                </a:cubicBezTo>
                <a:cubicBezTo>
                  <a:pt x="621507" y="1219200"/>
                  <a:pt x="747713" y="1069182"/>
                  <a:pt x="842963" y="1100138"/>
                </a:cubicBezTo>
                <a:cubicBezTo>
                  <a:pt x="938213" y="1131094"/>
                  <a:pt x="995363" y="1640682"/>
                  <a:pt x="1071563" y="1528763"/>
                </a:cubicBezTo>
                <a:cubicBezTo>
                  <a:pt x="1147763" y="1416844"/>
                  <a:pt x="1185863" y="492919"/>
                  <a:pt x="1300163" y="428625"/>
                </a:cubicBezTo>
                <a:cubicBezTo>
                  <a:pt x="1414463" y="364331"/>
                  <a:pt x="1590676" y="1214437"/>
                  <a:pt x="1757363" y="1143000"/>
                </a:cubicBezTo>
                <a:cubicBezTo>
                  <a:pt x="1924051" y="1071562"/>
                  <a:pt x="2112169" y="535781"/>
                  <a:pt x="2300288" y="0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939BA09-14C1-4120-BF4B-693A3C5EAB98}"/>
                  </a:ext>
                </a:extLst>
              </p:cNvPr>
              <p:cNvSpPr txBox="1"/>
              <p:nvPr/>
            </p:nvSpPr>
            <p:spPr>
              <a:xfrm>
                <a:off x="2171342" y="5831897"/>
                <a:ext cx="923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939BA09-14C1-4120-BF4B-693A3C5EA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342" y="5831897"/>
                <a:ext cx="923009" cy="276999"/>
              </a:xfrm>
              <a:prstGeom prst="rect">
                <a:avLst/>
              </a:prstGeom>
              <a:blipFill>
                <a:blip r:embed="rId2"/>
                <a:stretch>
                  <a:fillRect l="-4605" r="-197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A5785D0-7C0F-4EC6-BC95-7067B177ABD4}"/>
                  </a:ext>
                </a:extLst>
              </p:cNvPr>
              <p:cNvSpPr txBox="1"/>
              <p:nvPr/>
            </p:nvSpPr>
            <p:spPr>
              <a:xfrm>
                <a:off x="7778847" y="5831897"/>
                <a:ext cx="302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A5785D0-7C0F-4EC6-BC95-7067B177A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847" y="5831897"/>
                <a:ext cx="3024931" cy="276999"/>
              </a:xfrm>
              <a:prstGeom prst="rect">
                <a:avLst/>
              </a:prstGeom>
              <a:blipFill>
                <a:blip r:embed="rId3"/>
                <a:stretch>
                  <a:fillRect l="-2621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BC00DA8-9C3D-4622-A8A0-D95E9DD2FB76}"/>
                  </a:ext>
                </a:extLst>
              </p:cNvPr>
              <p:cNvSpPr txBox="1"/>
              <p:nvPr/>
            </p:nvSpPr>
            <p:spPr>
              <a:xfrm>
                <a:off x="5071070" y="5831897"/>
                <a:ext cx="1671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BC00DA8-9C3D-4622-A8A0-D95E9DD2F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70" y="5831897"/>
                <a:ext cx="1671162" cy="276999"/>
              </a:xfrm>
              <a:prstGeom prst="rect">
                <a:avLst/>
              </a:prstGeom>
              <a:blipFill>
                <a:blip r:embed="rId4"/>
                <a:stretch>
                  <a:fillRect l="-2920" r="-73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B344C3D-E8E1-46E6-B876-9E6FD9907A88}"/>
              </a:ext>
            </a:extLst>
          </p:cNvPr>
          <p:cNvSpPr txBox="1"/>
          <p:nvPr/>
        </p:nvSpPr>
        <p:spPr>
          <a:xfrm>
            <a:off x="1478603" y="6293685"/>
            <a:ext cx="241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Underfit or High bias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F2D776D-2F2B-4D64-9903-AEF7AADE589C}"/>
              </a:ext>
            </a:extLst>
          </p:cNvPr>
          <p:cNvSpPr txBox="1"/>
          <p:nvPr/>
        </p:nvSpPr>
        <p:spPr>
          <a:xfrm>
            <a:off x="8001144" y="6283602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Overfit or High Variance</a:t>
            </a:r>
          </a:p>
        </p:txBody>
      </p:sp>
    </p:spTree>
    <p:extLst>
      <p:ext uri="{BB962C8B-B14F-4D97-AF65-F5344CB8AC3E}">
        <p14:creationId xmlns:p14="http://schemas.microsoft.com/office/powerpoint/2010/main" val="106335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FFBCA5-B8E6-4813-BEAF-57B5251B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Overfitting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70602C-002E-495A-A24F-DC6DBC7EE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/>
          <a:lstStyle/>
          <a:p>
            <a:r>
              <a:rPr lang="en-US" dirty="0"/>
              <a:t>If we have too many features, the learned hypothesis may fit the training set very well, but fails to generalize to new data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83F0BB-62F2-4CC4-97E7-07996E1FB1E3}"/>
              </a:ext>
            </a:extLst>
          </p:cNvPr>
          <p:cNvGrpSpPr/>
          <p:nvPr/>
        </p:nvGrpSpPr>
        <p:grpSpPr>
          <a:xfrm>
            <a:off x="1165243" y="2933230"/>
            <a:ext cx="3000357" cy="2520423"/>
            <a:chOff x="1165243" y="2933230"/>
            <a:chExt cx="3000357" cy="2520423"/>
          </a:xfrm>
        </p:grpSpPr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C9DC8050-E3EA-44AF-93DA-8536E19BE6DE}"/>
                </a:ext>
              </a:extLst>
            </p:cNvPr>
            <p:cNvGrpSpPr/>
            <p:nvPr/>
          </p:nvGrpSpPr>
          <p:grpSpPr>
            <a:xfrm>
              <a:off x="2060723" y="2933230"/>
              <a:ext cx="154828" cy="139345"/>
              <a:chOff x="6096000" y="1940560"/>
              <a:chExt cx="203200" cy="182880"/>
            </a:xfrm>
          </p:grpSpPr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8148A243-51C0-4723-A041-56B76970FA13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69E00B1B-C5BF-4010-BC93-2227D99A3C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2F24959E-222D-4F55-AEB6-59D538AB4561}"/>
                </a:ext>
              </a:extLst>
            </p:cNvPr>
            <p:cNvGrpSpPr/>
            <p:nvPr/>
          </p:nvGrpSpPr>
          <p:grpSpPr>
            <a:xfrm>
              <a:off x="2182643" y="3126270"/>
              <a:ext cx="154828" cy="139345"/>
              <a:chOff x="6096000" y="1940560"/>
              <a:chExt cx="203200" cy="182880"/>
            </a:xfrm>
          </p:grpSpPr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DB2AAC8F-D2B9-4A04-9F91-4800E0E00C9F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A91B884D-0BEA-4148-9D71-09007E8AD1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DF5A943B-47D9-4ADB-8D34-D54B3118E9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4680" y="3242534"/>
              <a:ext cx="0" cy="19672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424F6A6F-526F-4045-8A62-DA33AEAE96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9327" y="5029721"/>
              <a:ext cx="2746273" cy="142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411E137-C221-46CD-B259-46D1F5380942}"/>
                </a:ext>
              </a:extLst>
            </p:cNvPr>
            <p:cNvSpPr txBox="1"/>
            <p:nvPr/>
          </p:nvSpPr>
          <p:spPr>
            <a:xfrm>
              <a:off x="1165243" y="3396734"/>
              <a:ext cx="508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2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4A1BF99F-22E5-432C-A0F6-880945F6CB43}"/>
                </a:ext>
              </a:extLst>
            </p:cNvPr>
            <p:cNvSpPr txBox="1"/>
            <p:nvPr/>
          </p:nvSpPr>
          <p:spPr>
            <a:xfrm>
              <a:off x="2117438" y="5084321"/>
              <a:ext cx="135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  <a:r>
                <a:rPr lang="en-US" b="1" baseline="-25000" dirty="0"/>
                <a:t>1</a:t>
              </a:r>
            </a:p>
          </p:txBody>
        </p: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FF0AAF41-EFE7-4035-A20C-14C6C6A876C5}"/>
                </a:ext>
              </a:extLst>
            </p:cNvPr>
            <p:cNvGrpSpPr/>
            <p:nvPr/>
          </p:nvGrpSpPr>
          <p:grpSpPr>
            <a:xfrm>
              <a:off x="3144456" y="4453566"/>
              <a:ext cx="154828" cy="139345"/>
              <a:chOff x="6096000" y="1940560"/>
              <a:chExt cx="203200" cy="182880"/>
            </a:xfrm>
          </p:grpSpPr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D6A21A5D-9E69-494C-8A5B-CC015D71266C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F76E6DFC-676A-4AFD-81FB-3FEDC02747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C524C589-E4D5-422A-BFE1-14E4D731B318}"/>
                </a:ext>
              </a:extLst>
            </p:cNvPr>
            <p:cNvGrpSpPr/>
            <p:nvPr/>
          </p:nvGrpSpPr>
          <p:grpSpPr>
            <a:xfrm>
              <a:off x="2997700" y="3693529"/>
              <a:ext cx="154828" cy="139345"/>
              <a:chOff x="6096000" y="1940560"/>
              <a:chExt cx="203200" cy="182880"/>
            </a:xfrm>
          </p:grpSpPr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7CBF82C1-5C7F-47FA-879F-D214CEFCD1A6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EDDFF5F4-3616-4914-B372-722C235140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D6F99C9B-404D-4C9A-82F6-7AE2C5F9F1CF}"/>
                </a:ext>
              </a:extLst>
            </p:cNvPr>
            <p:cNvGrpSpPr/>
            <p:nvPr/>
          </p:nvGrpSpPr>
          <p:grpSpPr>
            <a:xfrm>
              <a:off x="2240080" y="4003747"/>
              <a:ext cx="154828" cy="139345"/>
              <a:chOff x="6096000" y="1940560"/>
              <a:chExt cx="203200" cy="182880"/>
            </a:xfrm>
          </p:grpSpPr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9B0FFB76-9121-4625-9DD2-28D2FA9C46C3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353C2207-2551-4352-AA7C-C13D047CD0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0B6161CD-33F6-4882-9EA2-E2E0E1AD4805}"/>
                </a:ext>
              </a:extLst>
            </p:cNvPr>
            <p:cNvGrpSpPr/>
            <p:nvPr/>
          </p:nvGrpSpPr>
          <p:grpSpPr>
            <a:xfrm>
              <a:off x="1878870" y="4269684"/>
              <a:ext cx="154828" cy="139345"/>
              <a:chOff x="6096000" y="1940560"/>
              <a:chExt cx="203200" cy="182880"/>
            </a:xfrm>
          </p:grpSpPr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7975A101-4301-4D33-A4BA-4E93FFF87A90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F0ED1313-C96B-482D-8858-52B39E00AC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5CCF1900-E195-41C7-975A-904BB95326B8}"/>
                </a:ext>
              </a:extLst>
            </p:cNvPr>
            <p:cNvGrpSpPr/>
            <p:nvPr/>
          </p:nvGrpSpPr>
          <p:grpSpPr>
            <a:xfrm>
              <a:off x="3410637" y="4212829"/>
              <a:ext cx="154828" cy="139345"/>
              <a:chOff x="6096000" y="1940560"/>
              <a:chExt cx="203200" cy="182880"/>
            </a:xfrm>
          </p:grpSpPr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48BFE1E4-5512-457F-9E52-19907D5F27F9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5AFF0754-889E-4F90-A8CC-BBA5019636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EE8D3AFC-C2F6-4441-A8B4-0FBAE6C69B72}"/>
                </a:ext>
              </a:extLst>
            </p:cNvPr>
            <p:cNvGrpSpPr/>
            <p:nvPr/>
          </p:nvGrpSpPr>
          <p:grpSpPr>
            <a:xfrm>
              <a:off x="2536358" y="3838290"/>
              <a:ext cx="154828" cy="139345"/>
              <a:chOff x="6096000" y="1940560"/>
              <a:chExt cx="203200" cy="182880"/>
            </a:xfrm>
          </p:grpSpPr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A66EA91D-7462-40B5-B305-1C6187387264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B6A4C3DB-01ED-4489-8AFE-1892CA9EBA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45CBAFE8-6EEC-48EE-AA5C-F6BB9410BD2A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72" y="3175502"/>
              <a:ext cx="1940890" cy="168837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EFD1CD59-8B25-4AE1-B101-BCC06D188ACC}"/>
                </a:ext>
              </a:extLst>
            </p:cNvPr>
            <p:cNvSpPr/>
            <p:nvPr/>
          </p:nvSpPr>
          <p:spPr>
            <a:xfrm>
              <a:off x="2955491" y="4095410"/>
              <a:ext cx="170345" cy="170345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37441EF4-439A-4E76-B73A-3EBA1B6606B2}"/>
                </a:ext>
              </a:extLst>
            </p:cNvPr>
            <p:cNvSpPr/>
            <p:nvPr/>
          </p:nvSpPr>
          <p:spPr>
            <a:xfrm>
              <a:off x="3972169" y="4393883"/>
              <a:ext cx="170345" cy="170345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6C75B501-C9B1-4935-A8F7-0F2FCD1FFE78}"/>
                </a:ext>
              </a:extLst>
            </p:cNvPr>
            <p:cNvSpPr/>
            <p:nvPr/>
          </p:nvSpPr>
          <p:spPr>
            <a:xfrm>
              <a:off x="2670945" y="3385577"/>
              <a:ext cx="170345" cy="170345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D0BABFFA-4757-4174-8D01-20C1A02F38F9}"/>
                </a:ext>
              </a:extLst>
            </p:cNvPr>
            <p:cNvSpPr/>
            <p:nvPr/>
          </p:nvSpPr>
          <p:spPr>
            <a:xfrm>
              <a:off x="3317913" y="3453054"/>
              <a:ext cx="170345" cy="170345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9BC3AC02-A952-4FEF-B445-3776C038A37F}"/>
                </a:ext>
              </a:extLst>
            </p:cNvPr>
            <p:cNvSpPr/>
            <p:nvPr/>
          </p:nvSpPr>
          <p:spPr>
            <a:xfrm>
              <a:off x="3602988" y="3998703"/>
              <a:ext cx="170345" cy="170345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AB34C593-3EC4-45DE-86E7-A3E260B66EC9}"/>
                </a:ext>
              </a:extLst>
            </p:cNvPr>
            <p:cNvSpPr/>
            <p:nvPr/>
          </p:nvSpPr>
          <p:spPr>
            <a:xfrm>
              <a:off x="3425846" y="4582597"/>
              <a:ext cx="170345" cy="170345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24352B69-87CE-441A-9783-07EF18D42ACC}"/>
                </a:ext>
              </a:extLst>
            </p:cNvPr>
            <p:cNvGrpSpPr/>
            <p:nvPr/>
          </p:nvGrpSpPr>
          <p:grpSpPr>
            <a:xfrm>
              <a:off x="2631704" y="4180583"/>
              <a:ext cx="154828" cy="139345"/>
              <a:chOff x="6096000" y="1940560"/>
              <a:chExt cx="203200" cy="182880"/>
            </a:xfrm>
          </p:grpSpPr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1E497D91-9FEE-4BF0-ACC4-850F6AF5A941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8D79417F-4C37-407E-B161-5CA1A30DFD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AC20FAFD-1DE9-4E83-AA47-F6513903C550}"/>
                </a:ext>
              </a:extLst>
            </p:cNvPr>
            <p:cNvGrpSpPr/>
            <p:nvPr/>
          </p:nvGrpSpPr>
          <p:grpSpPr>
            <a:xfrm>
              <a:off x="2807132" y="4547943"/>
              <a:ext cx="154828" cy="139345"/>
              <a:chOff x="6096000" y="1940560"/>
              <a:chExt cx="203200" cy="182880"/>
            </a:xfrm>
          </p:grpSpPr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01ED0627-E2BC-43CD-97EB-5620D5CA898C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7992976A-0E6E-4201-B357-ED2989C913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B86D8BEF-6D5D-459F-BCAD-B82296B87B76}"/>
                </a:ext>
              </a:extLst>
            </p:cNvPr>
            <p:cNvGrpSpPr/>
            <p:nvPr/>
          </p:nvGrpSpPr>
          <p:grpSpPr>
            <a:xfrm>
              <a:off x="1860897" y="3643097"/>
              <a:ext cx="154828" cy="139345"/>
              <a:chOff x="6096000" y="1940560"/>
              <a:chExt cx="203200" cy="182880"/>
            </a:xfrm>
          </p:grpSpPr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6F462F6B-379D-466E-B8E8-28A73CF3FB56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6E029162-1DDE-46D6-8B82-A9E0DD528A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0DD732D2-793D-4737-B5F1-3A5A40FD514A}"/>
                </a:ext>
              </a:extLst>
            </p:cNvPr>
            <p:cNvGrpSpPr/>
            <p:nvPr/>
          </p:nvGrpSpPr>
          <p:grpSpPr>
            <a:xfrm>
              <a:off x="2222109" y="3593744"/>
              <a:ext cx="154828" cy="139345"/>
              <a:chOff x="6096000" y="1940560"/>
              <a:chExt cx="203200" cy="182880"/>
            </a:xfrm>
          </p:grpSpPr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1921ECF3-2C9F-47FE-9C61-1CB372865E7A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54E96735-21F3-486E-8340-5815FA29D0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6EA65C64-6F4E-445C-BA01-913CFC8420EB}"/>
                </a:ext>
              </a:extLst>
            </p:cNvPr>
            <p:cNvSpPr/>
            <p:nvPr/>
          </p:nvSpPr>
          <p:spPr>
            <a:xfrm>
              <a:off x="3683341" y="4303822"/>
              <a:ext cx="170345" cy="170345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802120AC-1C71-4D13-98E3-A53336929617}"/>
                </a:ext>
              </a:extLst>
            </p:cNvPr>
            <p:cNvSpPr/>
            <p:nvPr/>
          </p:nvSpPr>
          <p:spPr>
            <a:xfrm>
              <a:off x="3294759" y="3878815"/>
              <a:ext cx="170345" cy="170345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85FD1EC8-7EC9-4AFA-A7F5-660E5B9C8130}"/>
                </a:ext>
              </a:extLst>
            </p:cNvPr>
            <p:cNvSpPr/>
            <p:nvPr/>
          </p:nvSpPr>
          <p:spPr>
            <a:xfrm>
              <a:off x="3049384" y="3282709"/>
              <a:ext cx="170345" cy="170345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1A46247E-FDC0-4B8B-818D-8FF841ECA3F4}"/>
                </a:ext>
              </a:extLst>
            </p:cNvPr>
            <p:cNvSpPr/>
            <p:nvPr/>
          </p:nvSpPr>
          <p:spPr>
            <a:xfrm>
              <a:off x="2598216" y="3005157"/>
              <a:ext cx="170345" cy="170345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6DCACD63-E43C-462B-971A-97C1EAE969C9}"/>
                </a:ext>
              </a:extLst>
            </p:cNvPr>
            <p:cNvSpPr/>
            <p:nvPr/>
          </p:nvSpPr>
          <p:spPr>
            <a:xfrm>
              <a:off x="3636831" y="3496227"/>
              <a:ext cx="170345" cy="170345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85C7E6C6-0A1B-411F-BEAB-329B3647868A}"/>
              </a:ext>
            </a:extLst>
          </p:cNvPr>
          <p:cNvGrpSpPr/>
          <p:nvPr/>
        </p:nvGrpSpPr>
        <p:grpSpPr>
          <a:xfrm>
            <a:off x="5518952" y="2933230"/>
            <a:ext cx="154828" cy="139345"/>
            <a:chOff x="6096000" y="1940560"/>
            <a:chExt cx="203200" cy="182880"/>
          </a:xfrm>
        </p:grpSpPr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61672AC5-F5D8-4654-ADB6-3A87B5CA4FBB}"/>
                </a:ext>
              </a:extLst>
            </p:cNvPr>
            <p:cNvCxnSpPr/>
            <p:nvPr/>
          </p:nvCxnSpPr>
          <p:spPr>
            <a:xfrm>
              <a:off x="6096000" y="1940560"/>
              <a:ext cx="203200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50B5BE8B-EAD7-44E7-9756-57FF5566E5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940560"/>
              <a:ext cx="179614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2A9914EF-AF7E-4B92-AA84-0E4C71DD00CF}"/>
              </a:ext>
            </a:extLst>
          </p:cNvPr>
          <p:cNvGrpSpPr/>
          <p:nvPr/>
        </p:nvGrpSpPr>
        <p:grpSpPr>
          <a:xfrm>
            <a:off x="5640872" y="3126270"/>
            <a:ext cx="154828" cy="139345"/>
            <a:chOff x="6096000" y="1940560"/>
            <a:chExt cx="203200" cy="182880"/>
          </a:xfrm>
        </p:grpSpPr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25C3E6E8-AEEC-4B74-8C1C-3F4F843FFCD9}"/>
                </a:ext>
              </a:extLst>
            </p:cNvPr>
            <p:cNvCxnSpPr/>
            <p:nvPr/>
          </p:nvCxnSpPr>
          <p:spPr>
            <a:xfrm>
              <a:off x="6096000" y="1940560"/>
              <a:ext cx="203200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13BBE917-0806-4BF3-8139-BEF4F8C490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940560"/>
              <a:ext cx="179614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23A8F449-FF6D-4235-8F43-2ADE70B35E0B}"/>
              </a:ext>
            </a:extLst>
          </p:cNvPr>
          <p:cNvCxnSpPr>
            <a:cxnSpLocks/>
          </p:cNvCxnSpPr>
          <p:nvPr/>
        </p:nvCxnSpPr>
        <p:spPr>
          <a:xfrm flipV="1">
            <a:off x="5122909" y="3242534"/>
            <a:ext cx="0" cy="19672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23E002CD-E474-480D-B001-4122F26E6506}"/>
              </a:ext>
            </a:extLst>
          </p:cNvPr>
          <p:cNvCxnSpPr>
            <a:cxnSpLocks/>
          </p:cNvCxnSpPr>
          <p:nvPr/>
        </p:nvCxnSpPr>
        <p:spPr>
          <a:xfrm flipV="1">
            <a:off x="4877556" y="5029721"/>
            <a:ext cx="2746273" cy="14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TextBox 410">
            <a:extLst>
              <a:ext uri="{FF2B5EF4-FFF2-40B4-BE49-F238E27FC236}">
                <a16:creationId xmlns:a16="http://schemas.microsoft.com/office/drawing/2014/main" id="{A64CD8B2-84DD-4128-AD82-3E7A049785E0}"/>
              </a:ext>
            </a:extLst>
          </p:cNvPr>
          <p:cNvSpPr txBox="1"/>
          <p:nvPr/>
        </p:nvSpPr>
        <p:spPr>
          <a:xfrm>
            <a:off x="4623472" y="3396734"/>
            <a:ext cx="50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2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5852C6F4-3A13-4ACB-913E-C4D4A7857EB2}"/>
              </a:ext>
            </a:extLst>
          </p:cNvPr>
          <p:cNvSpPr txBox="1"/>
          <p:nvPr/>
        </p:nvSpPr>
        <p:spPr>
          <a:xfrm>
            <a:off x="5575667" y="5084321"/>
            <a:ext cx="135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  <a:r>
              <a:rPr lang="en-US" b="1" baseline="-25000" dirty="0"/>
              <a:t>1</a:t>
            </a:r>
          </a:p>
        </p:txBody>
      </p: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6EEE8E0F-A742-4AA1-B7ED-EB8AAB5B07E3}"/>
              </a:ext>
            </a:extLst>
          </p:cNvPr>
          <p:cNvGrpSpPr/>
          <p:nvPr/>
        </p:nvGrpSpPr>
        <p:grpSpPr>
          <a:xfrm>
            <a:off x="6602685" y="4453566"/>
            <a:ext cx="154828" cy="139345"/>
            <a:chOff x="6096000" y="1940560"/>
            <a:chExt cx="203200" cy="182880"/>
          </a:xfrm>
        </p:grpSpPr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BBFE953F-1C77-415F-9EBF-3649056C5D2D}"/>
                </a:ext>
              </a:extLst>
            </p:cNvPr>
            <p:cNvCxnSpPr/>
            <p:nvPr/>
          </p:nvCxnSpPr>
          <p:spPr>
            <a:xfrm>
              <a:off x="6096000" y="1940560"/>
              <a:ext cx="203200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F02F5275-6F47-4C3A-A2FF-37492B823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940560"/>
              <a:ext cx="179614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2C42A7E3-D810-4FDB-A02B-E4CDDE10112A}"/>
              </a:ext>
            </a:extLst>
          </p:cNvPr>
          <p:cNvGrpSpPr/>
          <p:nvPr/>
        </p:nvGrpSpPr>
        <p:grpSpPr>
          <a:xfrm>
            <a:off x="6455929" y="3693529"/>
            <a:ext cx="154828" cy="139345"/>
            <a:chOff x="6096000" y="1940560"/>
            <a:chExt cx="203200" cy="182880"/>
          </a:xfrm>
        </p:grpSpPr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E9A7C11D-FF9A-4BB7-B90A-B5E88CDAF2B7}"/>
                </a:ext>
              </a:extLst>
            </p:cNvPr>
            <p:cNvCxnSpPr/>
            <p:nvPr/>
          </p:nvCxnSpPr>
          <p:spPr>
            <a:xfrm>
              <a:off x="6096000" y="1940560"/>
              <a:ext cx="203200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2EEE8E47-CA80-4154-8DE5-0DD6D30382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940560"/>
              <a:ext cx="179614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020190E7-FC9E-433D-8454-326527C0169F}"/>
              </a:ext>
            </a:extLst>
          </p:cNvPr>
          <p:cNvGrpSpPr/>
          <p:nvPr/>
        </p:nvGrpSpPr>
        <p:grpSpPr>
          <a:xfrm>
            <a:off x="5698309" y="4003747"/>
            <a:ext cx="154828" cy="139345"/>
            <a:chOff x="6096000" y="1940560"/>
            <a:chExt cx="203200" cy="182880"/>
          </a:xfrm>
        </p:grpSpPr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F1111165-5CB8-4A05-929F-DEDCF6540527}"/>
                </a:ext>
              </a:extLst>
            </p:cNvPr>
            <p:cNvCxnSpPr/>
            <p:nvPr/>
          </p:nvCxnSpPr>
          <p:spPr>
            <a:xfrm>
              <a:off x="6096000" y="1940560"/>
              <a:ext cx="203200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8E25F8DF-B225-4B68-85FE-29861B3744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940560"/>
              <a:ext cx="179614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89CA5ECA-A13D-4883-81CB-43F270790AE6}"/>
              </a:ext>
            </a:extLst>
          </p:cNvPr>
          <p:cNvGrpSpPr/>
          <p:nvPr/>
        </p:nvGrpSpPr>
        <p:grpSpPr>
          <a:xfrm>
            <a:off x="5337099" y="4269684"/>
            <a:ext cx="154828" cy="139345"/>
            <a:chOff x="6096000" y="1940560"/>
            <a:chExt cx="203200" cy="182880"/>
          </a:xfrm>
        </p:grpSpPr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C0FF0170-9A28-4596-89B5-6FBACCB85B46}"/>
                </a:ext>
              </a:extLst>
            </p:cNvPr>
            <p:cNvCxnSpPr/>
            <p:nvPr/>
          </p:nvCxnSpPr>
          <p:spPr>
            <a:xfrm>
              <a:off x="6096000" y="1940560"/>
              <a:ext cx="203200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E85F840D-31B2-46D9-A5BF-A8E4DEC51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940560"/>
              <a:ext cx="179614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8048C332-1C0A-4564-AF4F-D088062B017D}"/>
              </a:ext>
            </a:extLst>
          </p:cNvPr>
          <p:cNvGrpSpPr/>
          <p:nvPr/>
        </p:nvGrpSpPr>
        <p:grpSpPr>
          <a:xfrm>
            <a:off x="6868866" y="4212829"/>
            <a:ext cx="154828" cy="139345"/>
            <a:chOff x="6096000" y="1940560"/>
            <a:chExt cx="203200" cy="182880"/>
          </a:xfrm>
        </p:grpSpPr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F9D6E94C-A4A2-44AB-B2AF-2A98275BAFD5}"/>
                </a:ext>
              </a:extLst>
            </p:cNvPr>
            <p:cNvCxnSpPr/>
            <p:nvPr/>
          </p:nvCxnSpPr>
          <p:spPr>
            <a:xfrm>
              <a:off x="6096000" y="1940560"/>
              <a:ext cx="203200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3FBE0EB0-6B9E-47FF-BDB0-0C7AEBC47A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940560"/>
              <a:ext cx="179614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D917313D-3848-4856-AE08-3D94E021417A}"/>
              </a:ext>
            </a:extLst>
          </p:cNvPr>
          <p:cNvGrpSpPr/>
          <p:nvPr/>
        </p:nvGrpSpPr>
        <p:grpSpPr>
          <a:xfrm>
            <a:off x="5994587" y="3838290"/>
            <a:ext cx="154828" cy="139345"/>
            <a:chOff x="6096000" y="1940560"/>
            <a:chExt cx="203200" cy="182880"/>
          </a:xfrm>
        </p:grpSpPr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7CD4D171-643B-4461-A4CA-FC4E4D9CE805}"/>
                </a:ext>
              </a:extLst>
            </p:cNvPr>
            <p:cNvCxnSpPr/>
            <p:nvPr/>
          </p:nvCxnSpPr>
          <p:spPr>
            <a:xfrm>
              <a:off x="6096000" y="1940560"/>
              <a:ext cx="203200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C60EC948-FD8F-4B23-910B-89149012CC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940560"/>
              <a:ext cx="179614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0" name="Oval 419">
            <a:extLst>
              <a:ext uri="{FF2B5EF4-FFF2-40B4-BE49-F238E27FC236}">
                <a16:creationId xmlns:a16="http://schemas.microsoft.com/office/drawing/2014/main" id="{523A9CA5-7442-415F-8CAB-52757048844D}"/>
              </a:ext>
            </a:extLst>
          </p:cNvPr>
          <p:cNvSpPr/>
          <p:nvPr/>
        </p:nvSpPr>
        <p:spPr>
          <a:xfrm>
            <a:off x="6413720" y="4095410"/>
            <a:ext cx="170345" cy="170345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FDB538D0-3ABA-4758-84A6-4F95DCC98AEF}"/>
              </a:ext>
            </a:extLst>
          </p:cNvPr>
          <p:cNvSpPr/>
          <p:nvPr/>
        </p:nvSpPr>
        <p:spPr>
          <a:xfrm>
            <a:off x="7430398" y="4393883"/>
            <a:ext cx="170345" cy="170345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37D97779-CED2-4DFC-BFA2-DA6A7E4CCC84}"/>
              </a:ext>
            </a:extLst>
          </p:cNvPr>
          <p:cNvSpPr/>
          <p:nvPr/>
        </p:nvSpPr>
        <p:spPr>
          <a:xfrm>
            <a:off x="6129174" y="3385577"/>
            <a:ext cx="170345" cy="170345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7798FD01-4CA1-4A13-B7CD-94C9F3C14261}"/>
              </a:ext>
            </a:extLst>
          </p:cNvPr>
          <p:cNvSpPr/>
          <p:nvPr/>
        </p:nvSpPr>
        <p:spPr>
          <a:xfrm>
            <a:off x="6776142" y="3453054"/>
            <a:ext cx="170345" cy="170345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2689A870-13C0-4C8A-A723-AA407069441E}"/>
              </a:ext>
            </a:extLst>
          </p:cNvPr>
          <p:cNvSpPr/>
          <p:nvPr/>
        </p:nvSpPr>
        <p:spPr>
          <a:xfrm>
            <a:off x="7061217" y="3998703"/>
            <a:ext cx="170345" cy="170345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E5C77ED5-3ADA-412A-A9AA-1C6CC303A74E}"/>
              </a:ext>
            </a:extLst>
          </p:cNvPr>
          <p:cNvSpPr/>
          <p:nvPr/>
        </p:nvSpPr>
        <p:spPr>
          <a:xfrm>
            <a:off x="6884075" y="4582597"/>
            <a:ext cx="170345" cy="170345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EB07F0F6-BFCB-40C4-AE49-8296339B0BDF}"/>
              </a:ext>
            </a:extLst>
          </p:cNvPr>
          <p:cNvGrpSpPr/>
          <p:nvPr/>
        </p:nvGrpSpPr>
        <p:grpSpPr>
          <a:xfrm>
            <a:off x="6089933" y="4180583"/>
            <a:ext cx="154828" cy="139345"/>
            <a:chOff x="6096000" y="1940560"/>
            <a:chExt cx="203200" cy="182880"/>
          </a:xfrm>
        </p:grpSpPr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E313ECFA-9708-4C4B-A88C-0255C409E42E}"/>
                </a:ext>
              </a:extLst>
            </p:cNvPr>
            <p:cNvCxnSpPr/>
            <p:nvPr/>
          </p:nvCxnSpPr>
          <p:spPr>
            <a:xfrm>
              <a:off x="6096000" y="1940560"/>
              <a:ext cx="203200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B71B86D0-DE26-4CD0-B6B8-590988E49D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940560"/>
              <a:ext cx="179614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59319585-6A9A-418C-A5EA-DAABD82C821A}"/>
              </a:ext>
            </a:extLst>
          </p:cNvPr>
          <p:cNvGrpSpPr/>
          <p:nvPr/>
        </p:nvGrpSpPr>
        <p:grpSpPr>
          <a:xfrm>
            <a:off x="6265361" y="4547943"/>
            <a:ext cx="154828" cy="139345"/>
            <a:chOff x="6096000" y="1940560"/>
            <a:chExt cx="203200" cy="182880"/>
          </a:xfrm>
        </p:grpSpPr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B06F0A5C-F9C0-45D1-8DD5-D303566D8D90}"/>
                </a:ext>
              </a:extLst>
            </p:cNvPr>
            <p:cNvCxnSpPr/>
            <p:nvPr/>
          </p:nvCxnSpPr>
          <p:spPr>
            <a:xfrm>
              <a:off x="6096000" y="1940560"/>
              <a:ext cx="203200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F57E034B-5E0F-4205-A26F-ABC70C19AB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940560"/>
              <a:ext cx="179614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D5C04A53-355F-41C7-840D-C86B3ECF72E9}"/>
              </a:ext>
            </a:extLst>
          </p:cNvPr>
          <p:cNvGrpSpPr/>
          <p:nvPr/>
        </p:nvGrpSpPr>
        <p:grpSpPr>
          <a:xfrm>
            <a:off x="5319126" y="3643097"/>
            <a:ext cx="154828" cy="139345"/>
            <a:chOff x="6096000" y="1940560"/>
            <a:chExt cx="203200" cy="182880"/>
          </a:xfrm>
        </p:grpSpPr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03653DC6-A1D0-4A99-9121-3A4D82DF256D}"/>
                </a:ext>
              </a:extLst>
            </p:cNvPr>
            <p:cNvCxnSpPr/>
            <p:nvPr/>
          </p:nvCxnSpPr>
          <p:spPr>
            <a:xfrm>
              <a:off x="6096000" y="1940560"/>
              <a:ext cx="203200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C00F6202-162C-46A8-9ABF-12922A8006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940560"/>
              <a:ext cx="179614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1A477B14-7868-4195-A68B-12CD501EE867}"/>
              </a:ext>
            </a:extLst>
          </p:cNvPr>
          <p:cNvGrpSpPr/>
          <p:nvPr/>
        </p:nvGrpSpPr>
        <p:grpSpPr>
          <a:xfrm>
            <a:off x="5680338" y="3593744"/>
            <a:ext cx="154828" cy="139345"/>
            <a:chOff x="6096000" y="1940560"/>
            <a:chExt cx="203200" cy="182880"/>
          </a:xfrm>
        </p:grpSpPr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F39B7674-68C6-4540-8A0A-F78CD0ACA7A8}"/>
                </a:ext>
              </a:extLst>
            </p:cNvPr>
            <p:cNvCxnSpPr/>
            <p:nvPr/>
          </p:nvCxnSpPr>
          <p:spPr>
            <a:xfrm>
              <a:off x="6096000" y="1940560"/>
              <a:ext cx="203200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A209609E-5A7D-43A1-B592-5D196712F1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940560"/>
              <a:ext cx="179614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" name="Oval 429">
            <a:extLst>
              <a:ext uri="{FF2B5EF4-FFF2-40B4-BE49-F238E27FC236}">
                <a16:creationId xmlns:a16="http://schemas.microsoft.com/office/drawing/2014/main" id="{59051F26-25AA-4AC1-86F4-DEC7407BE78C}"/>
              </a:ext>
            </a:extLst>
          </p:cNvPr>
          <p:cNvSpPr/>
          <p:nvPr/>
        </p:nvSpPr>
        <p:spPr>
          <a:xfrm>
            <a:off x="7141570" y="4303822"/>
            <a:ext cx="170345" cy="170345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A4D9A869-5491-4E0D-9273-F90D250577E8}"/>
              </a:ext>
            </a:extLst>
          </p:cNvPr>
          <p:cNvSpPr/>
          <p:nvPr/>
        </p:nvSpPr>
        <p:spPr>
          <a:xfrm>
            <a:off x="6752988" y="3878815"/>
            <a:ext cx="170345" cy="170345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A0009609-E0BE-46D3-9A0C-8E476B4BC923}"/>
              </a:ext>
            </a:extLst>
          </p:cNvPr>
          <p:cNvSpPr/>
          <p:nvPr/>
        </p:nvSpPr>
        <p:spPr>
          <a:xfrm>
            <a:off x="6507613" y="3282709"/>
            <a:ext cx="170345" cy="170345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2CF3C345-48BA-4B2A-88AC-BC5E7535F03B}"/>
              </a:ext>
            </a:extLst>
          </p:cNvPr>
          <p:cNvSpPr/>
          <p:nvPr/>
        </p:nvSpPr>
        <p:spPr>
          <a:xfrm>
            <a:off x="6056445" y="3005157"/>
            <a:ext cx="170345" cy="170345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17A93141-BA73-4E3B-BF4E-D604BBFA523F}"/>
              </a:ext>
            </a:extLst>
          </p:cNvPr>
          <p:cNvSpPr/>
          <p:nvPr/>
        </p:nvSpPr>
        <p:spPr>
          <a:xfrm>
            <a:off x="7095060" y="3496227"/>
            <a:ext cx="170345" cy="170345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F49BD282-AD76-42FC-A2D4-DBB01626168F}"/>
              </a:ext>
            </a:extLst>
          </p:cNvPr>
          <p:cNvGrpSpPr/>
          <p:nvPr/>
        </p:nvGrpSpPr>
        <p:grpSpPr>
          <a:xfrm>
            <a:off x="8081701" y="2933230"/>
            <a:ext cx="3000357" cy="2520423"/>
            <a:chOff x="1165243" y="2933230"/>
            <a:chExt cx="3000357" cy="2520423"/>
          </a:xfrm>
        </p:grpSpPr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11714911-5A20-4B57-B3A3-8090754FE787}"/>
                </a:ext>
              </a:extLst>
            </p:cNvPr>
            <p:cNvGrpSpPr/>
            <p:nvPr/>
          </p:nvGrpSpPr>
          <p:grpSpPr>
            <a:xfrm>
              <a:off x="2060723" y="2933230"/>
              <a:ext cx="154828" cy="139345"/>
              <a:chOff x="6096000" y="1940560"/>
              <a:chExt cx="203200" cy="182880"/>
            </a:xfrm>
          </p:grpSpPr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506FE3DA-BAEB-49A9-9BAD-CDEC6C415976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20CA033C-3824-4346-A951-D488448421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4" name="Group 513">
              <a:extLst>
                <a:ext uri="{FF2B5EF4-FFF2-40B4-BE49-F238E27FC236}">
                  <a16:creationId xmlns:a16="http://schemas.microsoft.com/office/drawing/2014/main" id="{945286EB-AE47-4F75-B353-DF2712298143}"/>
                </a:ext>
              </a:extLst>
            </p:cNvPr>
            <p:cNvGrpSpPr/>
            <p:nvPr/>
          </p:nvGrpSpPr>
          <p:grpSpPr>
            <a:xfrm>
              <a:off x="2182643" y="3126270"/>
              <a:ext cx="154828" cy="139345"/>
              <a:chOff x="6096000" y="1940560"/>
              <a:chExt cx="203200" cy="182880"/>
            </a:xfrm>
          </p:grpSpPr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C2F8A3C3-99FE-4F09-9543-23FACEFD6D6F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96CACC62-03BE-4EDF-B94F-2C2F93733B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5" name="Straight Arrow Connector 514">
              <a:extLst>
                <a:ext uri="{FF2B5EF4-FFF2-40B4-BE49-F238E27FC236}">
                  <a16:creationId xmlns:a16="http://schemas.microsoft.com/office/drawing/2014/main" id="{0399BBFC-3045-4A94-ABD9-0EEE4FE73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4680" y="3242534"/>
              <a:ext cx="0" cy="19672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Arrow Connector 515">
              <a:extLst>
                <a:ext uri="{FF2B5EF4-FFF2-40B4-BE49-F238E27FC236}">
                  <a16:creationId xmlns:a16="http://schemas.microsoft.com/office/drawing/2014/main" id="{80770EE4-8FAF-4DAA-BAB0-6C82E7FE51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9327" y="5029721"/>
              <a:ext cx="2746273" cy="142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7" name="TextBox 516">
              <a:extLst>
                <a:ext uri="{FF2B5EF4-FFF2-40B4-BE49-F238E27FC236}">
                  <a16:creationId xmlns:a16="http://schemas.microsoft.com/office/drawing/2014/main" id="{CDD2980D-04A6-4211-B1C0-94B4FF126903}"/>
                </a:ext>
              </a:extLst>
            </p:cNvPr>
            <p:cNvSpPr txBox="1"/>
            <p:nvPr/>
          </p:nvSpPr>
          <p:spPr>
            <a:xfrm>
              <a:off x="1165243" y="3396734"/>
              <a:ext cx="508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2</a:t>
              </a:r>
            </a:p>
          </p:txBody>
        </p:sp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87120114-FF36-4736-8EA3-BB6C3A10487A}"/>
                </a:ext>
              </a:extLst>
            </p:cNvPr>
            <p:cNvSpPr txBox="1"/>
            <p:nvPr/>
          </p:nvSpPr>
          <p:spPr>
            <a:xfrm>
              <a:off x="2117438" y="5084321"/>
              <a:ext cx="135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  <a:r>
                <a:rPr lang="en-US" b="1" baseline="-25000" dirty="0"/>
                <a:t>1</a:t>
              </a:r>
            </a:p>
          </p:txBody>
        </p: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90D4D260-BCE2-49F7-8C1B-296E5931753A}"/>
                </a:ext>
              </a:extLst>
            </p:cNvPr>
            <p:cNvGrpSpPr/>
            <p:nvPr/>
          </p:nvGrpSpPr>
          <p:grpSpPr>
            <a:xfrm>
              <a:off x="3144456" y="4453566"/>
              <a:ext cx="154828" cy="139345"/>
              <a:chOff x="6096000" y="1940560"/>
              <a:chExt cx="203200" cy="182880"/>
            </a:xfrm>
          </p:grpSpPr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AEA7F71D-ADE5-4730-B0F4-D3062DC2580F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C3339F67-9ED1-4A1B-A5D8-309AB2F898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71416A40-FE8D-45E8-97D4-A0A3DA60732A}"/>
                </a:ext>
              </a:extLst>
            </p:cNvPr>
            <p:cNvGrpSpPr/>
            <p:nvPr/>
          </p:nvGrpSpPr>
          <p:grpSpPr>
            <a:xfrm>
              <a:off x="2997700" y="3693529"/>
              <a:ext cx="154828" cy="139345"/>
              <a:chOff x="6096000" y="1940560"/>
              <a:chExt cx="203200" cy="182880"/>
            </a:xfrm>
          </p:grpSpPr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C48C3A84-318D-4723-887E-BAB22463815F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37699916-94C3-4AB1-B2E3-A653EBC7C9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1" name="Group 520">
              <a:extLst>
                <a:ext uri="{FF2B5EF4-FFF2-40B4-BE49-F238E27FC236}">
                  <a16:creationId xmlns:a16="http://schemas.microsoft.com/office/drawing/2014/main" id="{8CC6FF9C-1A5A-4559-8528-CAC54FD805F6}"/>
                </a:ext>
              </a:extLst>
            </p:cNvPr>
            <p:cNvGrpSpPr/>
            <p:nvPr/>
          </p:nvGrpSpPr>
          <p:grpSpPr>
            <a:xfrm>
              <a:off x="2240080" y="4003747"/>
              <a:ext cx="154828" cy="139345"/>
              <a:chOff x="6096000" y="1940560"/>
              <a:chExt cx="203200" cy="182880"/>
            </a:xfrm>
          </p:grpSpPr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428BAEF7-E1C2-4A04-A0D0-F3C3BAA2C5F8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56ABE71E-3B51-4DB5-AC91-5974B3DA87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2" name="Group 521">
              <a:extLst>
                <a:ext uri="{FF2B5EF4-FFF2-40B4-BE49-F238E27FC236}">
                  <a16:creationId xmlns:a16="http://schemas.microsoft.com/office/drawing/2014/main" id="{EFBE0A4A-7B10-4AF0-8123-671B4AC589C0}"/>
                </a:ext>
              </a:extLst>
            </p:cNvPr>
            <p:cNvGrpSpPr/>
            <p:nvPr/>
          </p:nvGrpSpPr>
          <p:grpSpPr>
            <a:xfrm>
              <a:off x="1878870" y="4269684"/>
              <a:ext cx="154828" cy="139345"/>
              <a:chOff x="6096000" y="1940560"/>
              <a:chExt cx="203200" cy="182880"/>
            </a:xfrm>
          </p:grpSpPr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BD8DD794-0E33-4859-828D-6779A228EFEE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D7A22EE6-155A-4778-A096-96BA197FC5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0D61B93F-974E-4B2F-B99D-27C0D791F375}"/>
                </a:ext>
              </a:extLst>
            </p:cNvPr>
            <p:cNvGrpSpPr/>
            <p:nvPr/>
          </p:nvGrpSpPr>
          <p:grpSpPr>
            <a:xfrm>
              <a:off x="3410637" y="4212829"/>
              <a:ext cx="154828" cy="139345"/>
              <a:chOff x="6096000" y="1940560"/>
              <a:chExt cx="203200" cy="182880"/>
            </a:xfrm>
          </p:grpSpPr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609BC6E7-D4CF-4415-B30D-9C516FB26183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980402C9-A130-46BF-9F15-AFEF8CAF95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1240C994-CCE6-4AB6-A1DA-3FFE0137C684}"/>
                </a:ext>
              </a:extLst>
            </p:cNvPr>
            <p:cNvGrpSpPr/>
            <p:nvPr/>
          </p:nvGrpSpPr>
          <p:grpSpPr>
            <a:xfrm>
              <a:off x="2536358" y="3838290"/>
              <a:ext cx="154828" cy="139345"/>
              <a:chOff x="6096000" y="1940560"/>
              <a:chExt cx="203200" cy="182880"/>
            </a:xfrm>
          </p:grpSpPr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0A948E4D-DA5D-41F7-862E-08E2CB0B6D17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544058F1-29A6-44D3-88FC-864A49DACF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752729FA-C2BE-4751-A547-D755F5554BAF}"/>
                </a:ext>
              </a:extLst>
            </p:cNvPr>
            <p:cNvSpPr/>
            <p:nvPr/>
          </p:nvSpPr>
          <p:spPr>
            <a:xfrm>
              <a:off x="2955491" y="4095410"/>
              <a:ext cx="170345" cy="170345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5D9D1C4B-7C4D-4F8B-B116-218813F2B220}"/>
                </a:ext>
              </a:extLst>
            </p:cNvPr>
            <p:cNvSpPr/>
            <p:nvPr/>
          </p:nvSpPr>
          <p:spPr>
            <a:xfrm>
              <a:off x="3972169" y="4393883"/>
              <a:ext cx="170345" cy="170345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D653C02D-937E-4928-AC56-72AD789FD401}"/>
                </a:ext>
              </a:extLst>
            </p:cNvPr>
            <p:cNvSpPr/>
            <p:nvPr/>
          </p:nvSpPr>
          <p:spPr>
            <a:xfrm>
              <a:off x="2670945" y="3385577"/>
              <a:ext cx="170345" cy="170345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1067DE0A-24EE-4679-BB48-8CA632A9A735}"/>
                </a:ext>
              </a:extLst>
            </p:cNvPr>
            <p:cNvSpPr/>
            <p:nvPr/>
          </p:nvSpPr>
          <p:spPr>
            <a:xfrm>
              <a:off x="3317913" y="3453054"/>
              <a:ext cx="170345" cy="170345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14EF8AD4-A4DF-4C22-911D-BD6215B76997}"/>
                </a:ext>
              </a:extLst>
            </p:cNvPr>
            <p:cNvSpPr/>
            <p:nvPr/>
          </p:nvSpPr>
          <p:spPr>
            <a:xfrm>
              <a:off x="3602988" y="3998703"/>
              <a:ext cx="170345" cy="170345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096E9E96-804C-4797-880F-02FD32B0BB5F}"/>
                </a:ext>
              </a:extLst>
            </p:cNvPr>
            <p:cNvSpPr/>
            <p:nvPr/>
          </p:nvSpPr>
          <p:spPr>
            <a:xfrm>
              <a:off x="3425846" y="4582597"/>
              <a:ext cx="170345" cy="170345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046A7E08-A940-4A74-9DE3-4ED65B64D502}"/>
                </a:ext>
              </a:extLst>
            </p:cNvPr>
            <p:cNvGrpSpPr/>
            <p:nvPr/>
          </p:nvGrpSpPr>
          <p:grpSpPr>
            <a:xfrm>
              <a:off x="2631704" y="4180583"/>
              <a:ext cx="154828" cy="139345"/>
              <a:chOff x="6096000" y="1940560"/>
              <a:chExt cx="203200" cy="182880"/>
            </a:xfrm>
          </p:grpSpPr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A042A184-5846-4BEA-9DE1-E8424B88907D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B38DFA69-1F21-49F2-8133-8C5DF26DE5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FD063A7C-E58A-4146-AC7D-E8A6C223C525}"/>
                </a:ext>
              </a:extLst>
            </p:cNvPr>
            <p:cNvGrpSpPr/>
            <p:nvPr/>
          </p:nvGrpSpPr>
          <p:grpSpPr>
            <a:xfrm>
              <a:off x="2807132" y="4547943"/>
              <a:ext cx="154828" cy="139345"/>
              <a:chOff x="6096000" y="1940560"/>
              <a:chExt cx="203200" cy="182880"/>
            </a:xfrm>
          </p:grpSpPr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A19394B6-D1E5-4652-838F-781F37FD6970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FBA86A74-1161-4CE7-9E7A-FA40E9C2D8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id="{538D6C36-6925-4932-9933-8420A23E5B44}"/>
                </a:ext>
              </a:extLst>
            </p:cNvPr>
            <p:cNvGrpSpPr/>
            <p:nvPr/>
          </p:nvGrpSpPr>
          <p:grpSpPr>
            <a:xfrm>
              <a:off x="1860897" y="3643097"/>
              <a:ext cx="154828" cy="139345"/>
              <a:chOff x="6096000" y="1940560"/>
              <a:chExt cx="203200" cy="182880"/>
            </a:xfrm>
          </p:grpSpPr>
          <p:cxnSp>
            <p:nvCxnSpPr>
              <p:cNvPr id="543" name="Straight Connector 542">
                <a:extLst>
                  <a:ext uri="{FF2B5EF4-FFF2-40B4-BE49-F238E27FC236}">
                    <a16:creationId xmlns:a16="http://schemas.microsoft.com/office/drawing/2014/main" id="{7892E296-0D2B-4CA9-B443-291DD77B7B2F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53216956-AE00-4DFC-B7C3-2DEBED921E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A04EBD61-84EB-4356-A891-7ED6E5B5A33D}"/>
                </a:ext>
              </a:extLst>
            </p:cNvPr>
            <p:cNvGrpSpPr/>
            <p:nvPr/>
          </p:nvGrpSpPr>
          <p:grpSpPr>
            <a:xfrm>
              <a:off x="2222109" y="3593744"/>
              <a:ext cx="154828" cy="139345"/>
              <a:chOff x="6096000" y="1940560"/>
              <a:chExt cx="203200" cy="182880"/>
            </a:xfrm>
          </p:grpSpPr>
          <p:cxnSp>
            <p:nvCxnSpPr>
              <p:cNvPr id="541" name="Straight Connector 540">
                <a:extLst>
                  <a:ext uri="{FF2B5EF4-FFF2-40B4-BE49-F238E27FC236}">
                    <a16:creationId xmlns:a16="http://schemas.microsoft.com/office/drawing/2014/main" id="{07C60B24-4D4F-47E6-B096-4D8A76905114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>
                <a:extLst>
                  <a:ext uri="{FF2B5EF4-FFF2-40B4-BE49-F238E27FC236}">
                    <a16:creationId xmlns:a16="http://schemas.microsoft.com/office/drawing/2014/main" id="{C046E705-6FB3-42A7-9851-1419C6BE52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7124A6E0-3F33-4196-A07C-FCF9C38B8DD9}"/>
                </a:ext>
              </a:extLst>
            </p:cNvPr>
            <p:cNvSpPr/>
            <p:nvPr/>
          </p:nvSpPr>
          <p:spPr>
            <a:xfrm>
              <a:off x="3683341" y="4303822"/>
              <a:ext cx="170345" cy="170345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C5D19B4D-3C29-4848-B431-8D3D4B8DA389}"/>
                </a:ext>
              </a:extLst>
            </p:cNvPr>
            <p:cNvSpPr/>
            <p:nvPr/>
          </p:nvSpPr>
          <p:spPr>
            <a:xfrm>
              <a:off x="3294759" y="3878815"/>
              <a:ext cx="170345" cy="170345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0AD066E7-58BB-4030-BB28-89688B7A0580}"/>
                </a:ext>
              </a:extLst>
            </p:cNvPr>
            <p:cNvSpPr/>
            <p:nvPr/>
          </p:nvSpPr>
          <p:spPr>
            <a:xfrm>
              <a:off x="3049384" y="3282709"/>
              <a:ext cx="170345" cy="170345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273F6B1A-139A-471B-8AAE-2ED85A6301DE}"/>
                </a:ext>
              </a:extLst>
            </p:cNvPr>
            <p:cNvSpPr/>
            <p:nvPr/>
          </p:nvSpPr>
          <p:spPr>
            <a:xfrm>
              <a:off x="2598216" y="3005157"/>
              <a:ext cx="170345" cy="170345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93F97197-E8E0-4DC4-A04F-60A5942615F0}"/>
                </a:ext>
              </a:extLst>
            </p:cNvPr>
            <p:cNvSpPr/>
            <p:nvPr/>
          </p:nvSpPr>
          <p:spPr>
            <a:xfrm>
              <a:off x="3636831" y="3496227"/>
              <a:ext cx="170345" cy="170345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02C1718-8617-4EDF-9BDD-D72C40DA5A91}"/>
              </a:ext>
            </a:extLst>
          </p:cNvPr>
          <p:cNvSpPr/>
          <p:nvPr/>
        </p:nvSpPr>
        <p:spPr>
          <a:xfrm>
            <a:off x="5884864" y="2897504"/>
            <a:ext cx="1889760" cy="1706880"/>
          </a:xfrm>
          <a:custGeom>
            <a:avLst/>
            <a:gdLst>
              <a:gd name="connsiteX0" fmla="*/ 0 w 1889760"/>
              <a:gd name="connsiteY0" fmla="*/ 0 h 1706880"/>
              <a:gd name="connsiteX1" fmla="*/ 579120 w 1889760"/>
              <a:gd name="connsiteY1" fmla="*/ 1463040 h 1706880"/>
              <a:gd name="connsiteX2" fmla="*/ 1889760 w 1889760"/>
              <a:gd name="connsiteY2" fmla="*/ 1706880 h 170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9760" h="1706880">
                <a:moveTo>
                  <a:pt x="0" y="0"/>
                </a:moveTo>
                <a:cubicBezTo>
                  <a:pt x="132080" y="589280"/>
                  <a:pt x="264160" y="1178560"/>
                  <a:pt x="579120" y="1463040"/>
                </a:cubicBezTo>
                <a:cubicBezTo>
                  <a:pt x="894080" y="1747520"/>
                  <a:pt x="1654387" y="1664547"/>
                  <a:pt x="1889760" y="1706880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FE4501D-B452-489B-9A03-0D281A87A75C}"/>
              </a:ext>
            </a:extLst>
          </p:cNvPr>
          <p:cNvSpPr/>
          <p:nvPr/>
        </p:nvSpPr>
        <p:spPr>
          <a:xfrm>
            <a:off x="9372600" y="2928938"/>
            <a:ext cx="1757363" cy="1990270"/>
          </a:xfrm>
          <a:custGeom>
            <a:avLst/>
            <a:gdLst>
              <a:gd name="connsiteX0" fmla="*/ 0 w 1757363"/>
              <a:gd name="connsiteY0" fmla="*/ 0 h 1990270"/>
              <a:gd name="connsiteX1" fmla="*/ 242888 w 1757363"/>
              <a:gd name="connsiteY1" fmla="*/ 857250 h 1990270"/>
              <a:gd name="connsiteX2" fmla="*/ 614363 w 1757363"/>
              <a:gd name="connsiteY2" fmla="*/ 671512 h 1990270"/>
              <a:gd name="connsiteX3" fmla="*/ 800100 w 1757363"/>
              <a:gd name="connsiteY3" fmla="*/ 1014412 h 1990270"/>
              <a:gd name="connsiteX4" fmla="*/ 328613 w 1757363"/>
              <a:gd name="connsiteY4" fmla="*/ 1157287 h 1990270"/>
              <a:gd name="connsiteX5" fmla="*/ 685800 w 1757363"/>
              <a:gd name="connsiteY5" fmla="*/ 1428750 h 1990270"/>
              <a:gd name="connsiteX6" fmla="*/ 1028700 w 1757363"/>
              <a:gd name="connsiteY6" fmla="*/ 1185862 h 1990270"/>
              <a:gd name="connsiteX7" fmla="*/ 1157288 w 1757363"/>
              <a:gd name="connsiteY7" fmla="*/ 1557337 h 1990270"/>
              <a:gd name="connsiteX8" fmla="*/ 971550 w 1757363"/>
              <a:gd name="connsiteY8" fmla="*/ 1557337 h 1990270"/>
              <a:gd name="connsiteX9" fmla="*/ 828675 w 1757363"/>
              <a:gd name="connsiteY9" fmla="*/ 1928812 h 1990270"/>
              <a:gd name="connsiteX10" fmla="*/ 1757363 w 1757363"/>
              <a:gd name="connsiteY10" fmla="*/ 1985962 h 199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57363" h="1990270">
                <a:moveTo>
                  <a:pt x="0" y="0"/>
                </a:moveTo>
                <a:cubicBezTo>
                  <a:pt x="70247" y="372665"/>
                  <a:pt x="140494" y="745331"/>
                  <a:pt x="242888" y="857250"/>
                </a:cubicBezTo>
                <a:cubicBezTo>
                  <a:pt x="345282" y="969169"/>
                  <a:pt x="521494" y="645318"/>
                  <a:pt x="614363" y="671512"/>
                </a:cubicBezTo>
                <a:cubicBezTo>
                  <a:pt x="707232" y="697706"/>
                  <a:pt x="847725" y="933450"/>
                  <a:pt x="800100" y="1014412"/>
                </a:cubicBezTo>
                <a:cubicBezTo>
                  <a:pt x="752475" y="1095375"/>
                  <a:pt x="347663" y="1088231"/>
                  <a:pt x="328613" y="1157287"/>
                </a:cubicBezTo>
                <a:cubicBezTo>
                  <a:pt x="309563" y="1226343"/>
                  <a:pt x="569119" y="1423988"/>
                  <a:pt x="685800" y="1428750"/>
                </a:cubicBezTo>
                <a:cubicBezTo>
                  <a:pt x="802481" y="1433512"/>
                  <a:pt x="950119" y="1164431"/>
                  <a:pt x="1028700" y="1185862"/>
                </a:cubicBezTo>
                <a:cubicBezTo>
                  <a:pt x="1107281" y="1207293"/>
                  <a:pt x="1166813" y="1495425"/>
                  <a:pt x="1157288" y="1557337"/>
                </a:cubicBezTo>
                <a:cubicBezTo>
                  <a:pt x="1147763" y="1619250"/>
                  <a:pt x="1026319" y="1495425"/>
                  <a:pt x="971550" y="1557337"/>
                </a:cubicBezTo>
                <a:cubicBezTo>
                  <a:pt x="916781" y="1619249"/>
                  <a:pt x="697706" y="1857375"/>
                  <a:pt x="828675" y="1928812"/>
                </a:cubicBezTo>
                <a:cubicBezTo>
                  <a:pt x="959644" y="2000250"/>
                  <a:pt x="1358503" y="1993106"/>
                  <a:pt x="1757363" y="1985962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94A81CA-AF1B-40DA-8869-14B38B87C52C}"/>
              </a:ext>
            </a:extLst>
          </p:cNvPr>
          <p:cNvSpPr txBox="1"/>
          <p:nvPr/>
        </p:nvSpPr>
        <p:spPr>
          <a:xfrm>
            <a:off x="1721081" y="6034225"/>
            <a:ext cx="241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Underfit or High bias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5A98DE9-378F-45E1-BA74-7AD3A5348941}"/>
              </a:ext>
            </a:extLst>
          </p:cNvPr>
          <p:cNvSpPr txBox="1"/>
          <p:nvPr/>
        </p:nvSpPr>
        <p:spPr>
          <a:xfrm>
            <a:off x="8550142" y="6049574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Overfit or High Variance</a:t>
            </a:r>
          </a:p>
        </p:txBody>
      </p:sp>
    </p:spTree>
    <p:extLst>
      <p:ext uri="{BB962C8B-B14F-4D97-AF65-F5344CB8AC3E}">
        <p14:creationId xmlns:p14="http://schemas.microsoft.com/office/powerpoint/2010/main" val="291955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CBF6-80BB-4BF6-86F5-B3FE0248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Overfitting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A6C82-70D4-47F9-9D61-E65EBB63B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Reduce number of features</a:t>
                </a:r>
              </a:p>
              <a:p>
                <a:pPr lvl="1"/>
                <a:r>
                  <a:rPr lang="en-US" dirty="0"/>
                  <a:t>Manually select which features to eliminate</a:t>
                </a:r>
              </a:p>
              <a:p>
                <a:pPr lvl="1"/>
                <a:r>
                  <a:rPr lang="en-US" dirty="0"/>
                  <a:t>Model selection algorithm</a:t>
                </a:r>
              </a:p>
              <a:p>
                <a:r>
                  <a:rPr lang="en-US" dirty="0"/>
                  <a:t>Regularization</a:t>
                </a:r>
              </a:p>
              <a:p>
                <a:pPr lvl="1"/>
                <a:r>
                  <a:rPr lang="en-US" dirty="0"/>
                  <a:t>Keep all features, but reduce magnitudes/values of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Works well when we have many features, each of which contributes a little bit to predicting y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A6C82-70D4-47F9-9D61-E65EBB63B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7" t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96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1DCAE2-3957-4A30-919E-2B3AC986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61D8C67-95BB-46A4-B144-6ED6E6FDF09E}"/>
              </a:ext>
            </a:extLst>
          </p:cNvPr>
          <p:cNvGrpSpPr/>
          <p:nvPr/>
        </p:nvGrpSpPr>
        <p:grpSpPr>
          <a:xfrm>
            <a:off x="6214140" y="1291618"/>
            <a:ext cx="3418300" cy="2914723"/>
            <a:chOff x="7524763" y="2828925"/>
            <a:chExt cx="3418300" cy="29147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25F92BD-EA25-458D-916E-4773328F2D5D}"/>
                </a:ext>
              </a:extLst>
            </p:cNvPr>
            <p:cNvGrpSpPr/>
            <p:nvPr/>
          </p:nvGrpSpPr>
          <p:grpSpPr>
            <a:xfrm>
              <a:off x="7524763" y="3270747"/>
              <a:ext cx="3000357" cy="2211119"/>
              <a:chOff x="809643" y="3274800"/>
              <a:chExt cx="3000357" cy="2211119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0C828DCB-B778-4D9E-9F7D-EED6A91330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09080" y="3274800"/>
                <a:ext cx="0" cy="196723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E7CBC8F-B895-4ECF-90EE-6599F0AE6B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727" y="5061987"/>
                <a:ext cx="2746273" cy="1420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764B0B2-20A0-4AA7-AC37-071969B5EA6B}"/>
                  </a:ext>
                </a:extLst>
              </p:cNvPr>
              <p:cNvSpPr txBox="1"/>
              <p:nvPr/>
            </p:nvSpPr>
            <p:spPr>
              <a:xfrm>
                <a:off x="809643" y="3429000"/>
                <a:ext cx="508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y</a:t>
                </a:r>
                <a:endParaRPr lang="en-US" b="1" baseline="-2500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D85C8B4-3458-448C-B617-4D7E6D179FB2}"/>
                  </a:ext>
                </a:extLst>
              </p:cNvPr>
              <p:cNvSpPr txBox="1"/>
              <p:nvPr/>
            </p:nvSpPr>
            <p:spPr>
              <a:xfrm>
                <a:off x="1761838" y="5116587"/>
                <a:ext cx="1350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x</a:t>
                </a:r>
                <a:endParaRPr lang="en-US" b="1" baseline="-25000" dirty="0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4C455CF-9EBD-4D76-9E2F-764A8DCEDDE8}"/>
                  </a:ext>
                </a:extLst>
              </p:cNvPr>
              <p:cNvGrpSpPr/>
              <p:nvPr/>
            </p:nvGrpSpPr>
            <p:grpSpPr>
              <a:xfrm>
                <a:off x="1477020" y="4620420"/>
                <a:ext cx="154828" cy="139345"/>
                <a:chOff x="6096000" y="1940560"/>
                <a:chExt cx="203200" cy="182880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B487E079-B777-4B16-A61F-A5C1B267F131}"/>
                    </a:ext>
                  </a:extLst>
                </p:cNvPr>
                <p:cNvCxnSpPr/>
                <p:nvPr/>
              </p:nvCxnSpPr>
              <p:spPr>
                <a:xfrm>
                  <a:off x="6096000" y="1940560"/>
                  <a:ext cx="20320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A4BAF29-D0D9-43A1-8E01-106A00BF28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1940560"/>
                  <a:ext cx="179614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523B227-B857-4FDA-B7FC-131C276B114E}"/>
                  </a:ext>
                </a:extLst>
              </p:cNvPr>
              <p:cNvGrpSpPr/>
              <p:nvPr/>
            </p:nvGrpSpPr>
            <p:grpSpPr>
              <a:xfrm>
                <a:off x="2921860" y="3613665"/>
                <a:ext cx="154828" cy="139345"/>
                <a:chOff x="6096000" y="1940560"/>
                <a:chExt cx="203200" cy="182880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FF065CBC-93DB-482B-B880-16C5A2ABB437}"/>
                    </a:ext>
                  </a:extLst>
                </p:cNvPr>
                <p:cNvCxnSpPr/>
                <p:nvPr/>
              </p:nvCxnSpPr>
              <p:spPr>
                <a:xfrm>
                  <a:off x="6096000" y="1940560"/>
                  <a:ext cx="20320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3CF48BFC-52B9-49F9-BC71-3E1439AAF4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1940560"/>
                  <a:ext cx="179614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1D38DFB-C947-4CAF-B1F9-0342E5F4673B}"/>
                  </a:ext>
                </a:extLst>
              </p:cNvPr>
              <p:cNvGrpSpPr/>
              <p:nvPr/>
            </p:nvGrpSpPr>
            <p:grpSpPr>
              <a:xfrm>
                <a:off x="2199440" y="3853133"/>
                <a:ext cx="154828" cy="139345"/>
                <a:chOff x="6096000" y="1940560"/>
                <a:chExt cx="203200" cy="182880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B96F83FC-2BEE-4B33-9615-12C90C93482D}"/>
                    </a:ext>
                  </a:extLst>
                </p:cNvPr>
                <p:cNvCxnSpPr/>
                <p:nvPr/>
              </p:nvCxnSpPr>
              <p:spPr>
                <a:xfrm>
                  <a:off x="6096000" y="1940560"/>
                  <a:ext cx="20320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E912A131-8643-42C9-925A-6C61349BA6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1940560"/>
                  <a:ext cx="179614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6995542-9771-4C57-BD8E-DD5FF0932195}"/>
                  </a:ext>
                </a:extLst>
              </p:cNvPr>
              <p:cNvGrpSpPr/>
              <p:nvPr/>
            </p:nvGrpSpPr>
            <p:grpSpPr>
              <a:xfrm>
                <a:off x="1838230" y="4119070"/>
                <a:ext cx="154828" cy="139345"/>
                <a:chOff x="6096000" y="1940560"/>
                <a:chExt cx="203200" cy="182880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E5DB24B6-C798-4859-868E-0ED9BF87131B}"/>
                    </a:ext>
                  </a:extLst>
                </p:cNvPr>
                <p:cNvCxnSpPr/>
                <p:nvPr/>
              </p:nvCxnSpPr>
              <p:spPr>
                <a:xfrm>
                  <a:off x="6096000" y="1940560"/>
                  <a:ext cx="20320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539E634D-44E0-4933-97A7-CD7450FE01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1940560"/>
                  <a:ext cx="179614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1BA2DDD0-11F1-4CCC-BEC4-38AA5DAAA9F5}"/>
                  </a:ext>
                </a:extLst>
              </p:cNvPr>
              <p:cNvGrpSpPr/>
              <p:nvPr/>
            </p:nvGrpSpPr>
            <p:grpSpPr>
              <a:xfrm>
                <a:off x="3283072" y="3564312"/>
                <a:ext cx="154828" cy="139345"/>
                <a:chOff x="6096000" y="1940560"/>
                <a:chExt cx="203200" cy="182880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244DF786-6DE8-4764-8723-7F8427C97C76}"/>
                    </a:ext>
                  </a:extLst>
                </p:cNvPr>
                <p:cNvCxnSpPr/>
                <p:nvPr/>
              </p:nvCxnSpPr>
              <p:spPr>
                <a:xfrm>
                  <a:off x="6096000" y="1940560"/>
                  <a:ext cx="20320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F094EED-F74E-41E9-98A1-1A3761FD03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1940560"/>
                  <a:ext cx="179614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224122CB-850A-448A-9ECC-F9D20293905A}"/>
                  </a:ext>
                </a:extLst>
              </p:cNvPr>
              <p:cNvGrpSpPr/>
              <p:nvPr/>
            </p:nvGrpSpPr>
            <p:grpSpPr>
              <a:xfrm>
                <a:off x="2560650" y="3686935"/>
                <a:ext cx="154828" cy="139345"/>
                <a:chOff x="6096000" y="1940560"/>
                <a:chExt cx="203200" cy="182880"/>
              </a:xfrm>
            </p:grpSpPr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DFC708B4-F972-4A8F-93A6-4F2A7333346C}"/>
                    </a:ext>
                  </a:extLst>
                </p:cNvPr>
                <p:cNvCxnSpPr/>
                <p:nvPr/>
              </p:nvCxnSpPr>
              <p:spPr>
                <a:xfrm>
                  <a:off x="6096000" y="1940560"/>
                  <a:ext cx="20320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967F10B3-0999-4A55-90E5-0CA999F3D8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1940560"/>
                  <a:ext cx="179614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9D1D900-7BBE-40CB-A117-604A8E3C9001}"/>
                </a:ext>
              </a:extLst>
            </p:cNvPr>
            <p:cNvSpPr/>
            <p:nvPr/>
          </p:nvSpPr>
          <p:spPr>
            <a:xfrm>
              <a:off x="8115300" y="2828925"/>
              <a:ext cx="2300288" cy="1851901"/>
            </a:xfrm>
            <a:custGeom>
              <a:avLst/>
              <a:gdLst>
                <a:gd name="connsiteX0" fmla="*/ 0 w 2300288"/>
                <a:gd name="connsiteY0" fmla="*/ 1614488 h 1851901"/>
                <a:gd name="connsiteX1" fmla="*/ 114300 w 2300288"/>
                <a:gd name="connsiteY1" fmla="*/ 1843088 h 1851901"/>
                <a:gd name="connsiteX2" fmla="*/ 500063 w 2300288"/>
                <a:gd name="connsiteY2" fmla="*/ 1343025 h 1851901"/>
                <a:gd name="connsiteX3" fmla="*/ 842963 w 2300288"/>
                <a:gd name="connsiteY3" fmla="*/ 1100138 h 1851901"/>
                <a:gd name="connsiteX4" fmla="*/ 1071563 w 2300288"/>
                <a:gd name="connsiteY4" fmla="*/ 1528763 h 1851901"/>
                <a:gd name="connsiteX5" fmla="*/ 1300163 w 2300288"/>
                <a:gd name="connsiteY5" fmla="*/ 428625 h 1851901"/>
                <a:gd name="connsiteX6" fmla="*/ 1757363 w 2300288"/>
                <a:gd name="connsiteY6" fmla="*/ 1143000 h 1851901"/>
                <a:gd name="connsiteX7" fmla="*/ 2300288 w 2300288"/>
                <a:gd name="connsiteY7" fmla="*/ 0 h 1851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0288" h="1851901">
                  <a:moveTo>
                    <a:pt x="0" y="1614488"/>
                  </a:moveTo>
                  <a:cubicBezTo>
                    <a:pt x="15478" y="1751410"/>
                    <a:pt x="30956" y="1888332"/>
                    <a:pt x="114300" y="1843088"/>
                  </a:cubicBezTo>
                  <a:cubicBezTo>
                    <a:pt x="197644" y="1797844"/>
                    <a:pt x="378619" y="1466850"/>
                    <a:pt x="500063" y="1343025"/>
                  </a:cubicBezTo>
                  <a:cubicBezTo>
                    <a:pt x="621507" y="1219200"/>
                    <a:pt x="747713" y="1069182"/>
                    <a:pt x="842963" y="1100138"/>
                  </a:cubicBezTo>
                  <a:cubicBezTo>
                    <a:pt x="938213" y="1131094"/>
                    <a:pt x="995363" y="1640682"/>
                    <a:pt x="1071563" y="1528763"/>
                  </a:cubicBezTo>
                  <a:cubicBezTo>
                    <a:pt x="1147763" y="1416844"/>
                    <a:pt x="1185863" y="492919"/>
                    <a:pt x="1300163" y="428625"/>
                  </a:cubicBezTo>
                  <a:cubicBezTo>
                    <a:pt x="1414463" y="364331"/>
                    <a:pt x="1590676" y="1214437"/>
                    <a:pt x="1757363" y="1143000"/>
                  </a:cubicBezTo>
                  <a:cubicBezTo>
                    <a:pt x="1924051" y="1071562"/>
                    <a:pt x="2112169" y="535781"/>
                    <a:pt x="2300288" y="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35EA78E-C4BB-449C-8A04-0C642B094363}"/>
                    </a:ext>
                  </a:extLst>
                </p:cNvPr>
                <p:cNvSpPr txBox="1"/>
                <p:nvPr/>
              </p:nvSpPr>
              <p:spPr>
                <a:xfrm>
                  <a:off x="7918132" y="5466649"/>
                  <a:ext cx="30249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/>
                    <a:t>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a14:m>
                  <a:r>
                    <a:rPr lang="en-US" dirty="0"/>
                    <a:t>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35EA78E-C4BB-449C-8A04-0C642B0943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8132" y="5466649"/>
                  <a:ext cx="3024931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823" t="-28889" b="-5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93B95D3-91BB-43D1-82EF-4E49A2D490B4}"/>
              </a:ext>
            </a:extLst>
          </p:cNvPr>
          <p:cNvGrpSpPr/>
          <p:nvPr/>
        </p:nvGrpSpPr>
        <p:grpSpPr>
          <a:xfrm>
            <a:off x="1497028" y="1765365"/>
            <a:ext cx="3000357" cy="2468848"/>
            <a:chOff x="4268803" y="3274800"/>
            <a:chExt cx="3000357" cy="246884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E4E980-1CD7-4906-97A6-66B56DD37295}"/>
                </a:ext>
              </a:extLst>
            </p:cNvPr>
            <p:cNvGrpSpPr/>
            <p:nvPr/>
          </p:nvGrpSpPr>
          <p:grpSpPr>
            <a:xfrm>
              <a:off x="4268803" y="3274800"/>
              <a:ext cx="3000357" cy="2211119"/>
              <a:chOff x="809643" y="3274800"/>
              <a:chExt cx="3000357" cy="2211119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CC1AD120-126C-40EF-81E0-3D774221B3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09080" y="3274800"/>
                <a:ext cx="0" cy="196723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16BCCB6-6EDF-4328-8BBB-30FA36BE39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727" y="5061987"/>
                <a:ext cx="2746273" cy="1420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03BAD4-8290-4374-BE51-3B46BEF69408}"/>
                  </a:ext>
                </a:extLst>
              </p:cNvPr>
              <p:cNvSpPr txBox="1"/>
              <p:nvPr/>
            </p:nvSpPr>
            <p:spPr>
              <a:xfrm>
                <a:off x="809643" y="3429000"/>
                <a:ext cx="508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y</a:t>
                </a:r>
                <a:endParaRPr lang="en-US" b="1" baseline="-250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4AAA0D-1AE5-45E3-A385-5B3CC1660E07}"/>
                  </a:ext>
                </a:extLst>
              </p:cNvPr>
              <p:cNvSpPr txBox="1"/>
              <p:nvPr/>
            </p:nvSpPr>
            <p:spPr>
              <a:xfrm>
                <a:off x="1761838" y="5116587"/>
                <a:ext cx="1350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x</a:t>
                </a:r>
                <a:endParaRPr lang="en-US" b="1" baseline="-25000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EE24B30-6C1F-4710-87D9-8D5D980E06C7}"/>
                  </a:ext>
                </a:extLst>
              </p:cNvPr>
              <p:cNvGrpSpPr/>
              <p:nvPr/>
            </p:nvGrpSpPr>
            <p:grpSpPr>
              <a:xfrm>
                <a:off x="1477020" y="4620420"/>
                <a:ext cx="154828" cy="139345"/>
                <a:chOff x="6096000" y="1940560"/>
                <a:chExt cx="203200" cy="182880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F827F7F-0E4B-4704-A776-8F455B0E7484}"/>
                    </a:ext>
                  </a:extLst>
                </p:cNvPr>
                <p:cNvCxnSpPr/>
                <p:nvPr/>
              </p:nvCxnSpPr>
              <p:spPr>
                <a:xfrm>
                  <a:off x="6096000" y="1940560"/>
                  <a:ext cx="20320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1180644A-558F-44B2-A82C-79D695E5EB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1940560"/>
                  <a:ext cx="179614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FCBECFA-6427-4CB3-A12A-03AE7875B4A7}"/>
                  </a:ext>
                </a:extLst>
              </p:cNvPr>
              <p:cNvGrpSpPr/>
              <p:nvPr/>
            </p:nvGrpSpPr>
            <p:grpSpPr>
              <a:xfrm>
                <a:off x="2921860" y="3613665"/>
                <a:ext cx="154828" cy="139345"/>
                <a:chOff x="6096000" y="1940560"/>
                <a:chExt cx="203200" cy="182880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A246CC8-76E2-4C46-8905-376CC0AB05C5}"/>
                    </a:ext>
                  </a:extLst>
                </p:cNvPr>
                <p:cNvCxnSpPr/>
                <p:nvPr/>
              </p:nvCxnSpPr>
              <p:spPr>
                <a:xfrm>
                  <a:off x="6096000" y="1940560"/>
                  <a:ext cx="20320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5E44483C-3B31-44CE-9965-9B4F83322E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1940560"/>
                  <a:ext cx="179614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F7FED76-27CB-40C1-9C90-2E8EDB414D1B}"/>
                  </a:ext>
                </a:extLst>
              </p:cNvPr>
              <p:cNvGrpSpPr/>
              <p:nvPr/>
            </p:nvGrpSpPr>
            <p:grpSpPr>
              <a:xfrm>
                <a:off x="2199440" y="3853133"/>
                <a:ext cx="154828" cy="139345"/>
                <a:chOff x="6096000" y="1940560"/>
                <a:chExt cx="203200" cy="182880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53E5B0AF-3A3B-4B33-8B3D-A4493112F161}"/>
                    </a:ext>
                  </a:extLst>
                </p:cNvPr>
                <p:cNvCxnSpPr/>
                <p:nvPr/>
              </p:nvCxnSpPr>
              <p:spPr>
                <a:xfrm>
                  <a:off x="6096000" y="1940560"/>
                  <a:ext cx="20320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108768C-FBE0-4CB4-B9B7-C4EAD0BD14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1940560"/>
                  <a:ext cx="179614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192777A-7D62-47E5-80C7-70B090D57D54}"/>
                  </a:ext>
                </a:extLst>
              </p:cNvPr>
              <p:cNvGrpSpPr/>
              <p:nvPr/>
            </p:nvGrpSpPr>
            <p:grpSpPr>
              <a:xfrm>
                <a:off x="1838230" y="4119070"/>
                <a:ext cx="154828" cy="139345"/>
                <a:chOff x="6096000" y="1940560"/>
                <a:chExt cx="203200" cy="182880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1EB2CC89-53AB-40A3-9C9A-517550D3E299}"/>
                    </a:ext>
                  </a:extLst>
                </p:cNvPr>
                <p:cNvCxnSpPr/>
                <p:nvPr/>
              </p:nvCxnSpPr>
              <p:spPr>
                <a:xfrm>
                  <a:off x="6096000" y="1940560"/>
                  <a:ext cx="20320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EACC26A-5DD9-40AF-8FAC-AD58D49744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1940560"/>
                  <a:ext cx="179614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0A44FD9-A6D4-4F7C-99FA-2A8DB77A072C}"/>
                  </a:ext>
                </a:extLst>
              </p:cNvPr>
              <p:cNvGrpSpPr/>
              <p:nvPr/>
            </p:nvGrpSpPr>
            <p:grpSpPr>
              <a:xfrm>
                <a:off x="3283072" y="3564312"/>
                <a:ext cx="154828" cy="139345"/>
                <a:chOff x="6096000" y="1940560"/>
                <a:chExt cx="203200" cy="182880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AD1496A1-B29F-4F68-B21C-F2B364008349}"/>
                    </a:ext>
                  </a:extLst>
                </p:cNvPr>
                <p:cNvCxnSpPr/>
                <p:nvPr/>
              </p:nvCxnSpPr>
              <p:spPr>
                <a:xfrm>
                  <a:off x="6096000" y="1940560"/>
                  <a:ext cx="20320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6452744-9C6E-40FF-830F-7CBD6C49D9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1940560"/>
                  <a:ext cx="179614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C648F77-B215-4205-8E63-3888855B2BE6}"/>
                  </a:ext>
                </a:extLst>
              </p:cNvPr>
              <p:cNvGrpSpPr/>
              <p:nvPr/>
            </p:nvGrpSpPr>
            <p:grpSpPr>
              <a:xfrm>
                <a:off x="2560650" y="3686935"/>
                <a:ext cx="154828" cy="139345"/>
                <a:chOff x="6096000" y="1940560"/>
                <a:chExt cx="203200" cy="182880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53D61B02-F7C0-4925-8F62-5DAE104A5F36}"/>
                    </a:ext>
                  </a:extLst>
                </p:cNvPr>
                <p:cNvCxnSpPr/>
                <p:nvPr/>
              </p:nvCxnSpPr>
              <p:spPr>
                <a:xfrm>
                  <a:off x="6096000" y="1940560"/>
                  <a:ext cx="203200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EFBC570-AA02-4485-8BF4-18081C643D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1940560"/>
                  <a:ext cx="179614" cy="1828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E7628D4-6790-417C-81D5-B278D626BFC2}"/>
                </a:ext>
              </a:extLst>
            </p:cNvPr>
            <p:cNvSpPr/>
            <p:nvPr/>
          </p:nvSpPr>
          <p:spPr>
            <a:xfrm>
              <a:off x="4876800" y="3413760"/>
              <a:ext cx="2336800" cy="1432560"/>
            </a:xfrm>
            <a:custGeom>
              <a:avLst/>
              <a:gdLst>
                <a:gd name="connsiteX0" fmla="*/ 0 w 2336800"/>
                <a:gd name="connsiteY0" fmla="*/ 1432560 h 1432560"/>
                <a:gd name="connsiteX1" fmla="*/ 995680 w 2336800"/>
                <a:gd name="connsiteY1" fmla="*/ 386080 h 1432560"/>
                <a:gd name="connsiteX2" fmla="*/ 2336800 w 2336800"/>
                <a:gd name="connsiteY2" fmla="*/ 0 h 143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6800" h="1432560">
                  <a:moveTo>
                    <a:pt x="0" y="1432560"/>
                  </a:moveTo>
                  <a:cubicBezTo>
                    <a:pt x="303106" y="1028700"/>
                    <a:pt x="606213" y="624840"/>
                    <a:pt x="995680" y="386080"/>
                  </a:cubicBezTo>
                  <a:cubicBezTo>
                    <a:pt x="1385147" y="147320"/>
                    <a:pt x="1860973" y="73660"/>
                    <a:pt x="2336800" y="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3FF7F74-9199-4E58-8D93-4B99BBF7FE5E}"/>
                    </a:ext>
                  </a:extLst>
                </p:cNvPr>
                <p:cNvSpPr txBox="1"/>
                <p:nvPr/>
              </p:nvSpPr>
              <p:spPr>
                <a:xfrm>
                  <a:off x="5184229" y="5466649"/>
                  <a:ext cx="16711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3FF7F74-9199-4E58-8D93-4B99BBF7FE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229" y="5466649"/>
                  <a:ext cx="167116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920" r="-730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1FD2178-837F-4CAA-A51A-61A9573AA3A2}"/>
                  </a:ext>
                </a:extLst>
              </p:cNvPr>
              <p:cNvSpPr txBox="1"/>
              <p:nvPr/>
            </p:nvSpPr>
            <p:spPr>
              <a:xfrm>
                <a:off x="1202196" y="4883817"/>
                <a:ext cx="100706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Suppose we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b="1" dirty="0"/>
                  <a:t> very small, the hypothesis is less influenced by the higher order terms  </a:t>
                </a: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1FD2178-837F-4CAA-A51A-61A9573AA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196" y="4883817"/>
                <a:ext cx="10070631" cy="646331"/>
              </a:xfrm>
              <a:prstGeom prst="rect">
                <a:avLst/>
              </a:prstGeom>
              <a:blipFill>
                <a:blip r:embed="rId4"/>
                <a:stretch>
                  <a:fillRect l="-48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0359CAA-F312-4CBF-9FF6-54004C23928E}"/>
                  </a:ext>
                </a:extLst>
              </p:cNvPr>
              <p:cNvSpPr/>
              <p:nvPr/>
            </p:nvSpPr>
            <p:spPr>
              <a:xfrm>
                <a:off x="3115836" y="5612636"/>
                <a:ext cx="5114413" cy="847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+1000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+1000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0359CAA-F312-4CBF-9FF6-54004C2392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836" y="5612636"/>
                <a:ext cx="5114413" cy="847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54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56C8F-8F9D-43FC-887E-CDFA3D76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BA8BFF-8146-4CBC-AF1B-873601FD5F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Small values of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Simpler hypothesis</a:t>
                </a:r>
              </a:p>
              <a:p>
                <a:pPr lvl="1"/>
                <a:r>
                  <a:rPr lang="en-US" dirty="0"/>
                  <a:t>Less prone to overfitting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BA8BFF-8146-4CBC-AF1B-873601FD5F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7" t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A79DD8A-9E5A-429C-9E23-A19A33980EB2}"/>
                  </a:ext>
                </a:extLst>
              </p:cNvPr>
              <p:cNvSpPr/>
              <p:nvPr/>
            </p:nvSpPr>
            <p:spPr>
              <a:xfrm>
                <a:off x="2304757" y="3000869"/>
                <a:ext cx="4725524" cy="847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  <m:nary>
                            <m:naryPr>
                              <m:chr m:val="∑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A79DD8A-9E5A-429C-9E23-A19A33980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757" y="3000869"/>
                <a:ext cx="4725524" cy="847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0E93C2-EC54-4F38-9102-CE9ECBD395BE}"/>
                  </a:ext>
                </a:extLst>
              </p:cNvPr>
              <p:cNvSpPr txBox="1"/>
              <p:nvPr/>
            </p:nvSpPr>
            <p:spPr>
              <a:xfrm>
                <a:off x="2304757" y="4219983"/>
                <a:ext cx="963404" cy="3604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𝐦𝐢𝐧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0E93C2-EC54-4F38-9102-CE9ECBD39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757" y="4219983"/>
                <a:ext cx="963404" cy="360483"/>
              </a:xfrm>
              <a:prstGeom prst="rect">
                <a:avLst/>
              </a:prstGeom>
              <a:blipFill>
                <a:blip r:embed="rId4"/>
                <a:stretch>
                  <a:fillRect l="-4430" r="-8228"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54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9450B-095A-4C8E-8C30-14B75889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876E7-8076-4373-892E-B992B4AEF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</a:t>
            </a:r>
            <a:r>
              <a:rPr lang="en-US" dirty="0">
                <a:sym typeface="Symbol" panose="05050102010706020507" pitchFamily="18" charset="2"/>
              </a:rPr>
              <a:t> is set to an extremely large value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Algorithm works fine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Algorithm fails to eliminate overfitting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Algorithm results in underfitting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Gradient descent fails to converge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335B330-9D2F-4998-B220-0B2B788D0CEB}"/>
                  </a:ext>
                </a:extLst>
              </p:cNvPr>
              <p:cNvSpPr/>
              <p:nvPr/>
            </p:nvSpPr>
            <p:spPr>
              <a:xfrm>
                <a:off x="6693877" y="1463040"/>
                <a:ext cx="4608056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  <m:nary>
                            <m:naryPr>
                              <m:chr m:val="∑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335B330-9D2F-4998-B220-0B2B788D0C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877" y="1463040"/>
                <a:ext cx="4608056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56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A8C5-A5DA-4ABA-8486-524A90D0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9B19787-E9CD-4DDA-9013-B3034A03A23C}"/>
                  </a:ext>
                </a:extLst>
              </p:cNvPr>
              <p:cNvSpPr/>
              <p:nvPr/>
            </p:nvSpPr>
            <p:spPr>
              <a:xfrm>
                <a:off x="626557" y="1780799"/>
                <a:ext cx="5022785" cy="847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9B19787-E9CD-4DDA-9013-B3034A03A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57" y="1780799"/>
                <a:ext cx="5022785" cy="847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8FCBE4-C513-4F28-9C6E-F358259771D7}"/>
                  </a:ext>
                </a:extLst>
              </p:cNvPr>
              <p:cNvSpPr/>
              <p:nvPr/>
            </p:nvSpPr>
            <p:spPr>
              <a:xfrm>
                <a:off x="4055858" y="4531654"/>
                <a:ext cx="4080284" cy="847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8FCBE4-C513-4F28-9C6E-F35825977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858" y="4531654"/>
                <a:ext cx="4080284" cy="847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46CE73D-1737-40A3-92A5-FA6C68681040}"/>
                  </a:ext>
                </a:extLst>
              </p:cNvPr>
              <p:cNvSpPr/>
              <p:nvPr/>
            </p:nvSpPr>
            <p:spPr>
              <a:xfrm>
                <a:off x="6839919" y="1036630"/>
                <a:ext cx="4608056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  <m:nary>
                            <m:naryPr>
                              <m:chr m:val="∑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46CE73D-1737-40A3-92A5-FA6C686810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919" y="1036630"/>
                <a:ext cx="4608056" cy="972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851BE83-BFB5-4F52-AD59-A00E1F6A6373}"/>
                  </a:ext>
                </a:extLst>
              </p:cNvPr>
              <p:cNvSpPr/>
              <p:nvPr/>
            </p:nvSpPr>
            <p:spPr>
              <a:xfrm>
                <a:off x="626557" y="1005050"/>
                <a:ext cx="4859407" cy="847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851BE83-BFB5-4F52-AD59-A00E1F6A6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57" y="1005050"/>
                <a:ext cx="4859407" cy="847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305CAD-1403-4FBF-80F5-D03955D56786}"/>
                  </a:ext>
                </a:extLst>
              </p:cNvPr>
              <p:cNvSpPr txBox="1"/>
              <p:nvPr/>
            </p:nvSpPr>
            <p:spPr>
              <a:xfrm>
                <a:off x="7177607" y="2007780"/>
                <a:ext cx="4286623" cy="754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305CAD-1403-4FBF-80F5-D03955D56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607" y="2007780"/>
                <a:ext cx="4286623" cy="754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A84327-7BC5-4B00-9D63-A93ABE89CD33}"/>
                  </a:ext>
                </a:extLst>
              </p:cNvPr>
              <p:cNvSpPr/>
              <p:nvPr/>
            </p:nvSpPr>
            <p:spPr>
              <a:xfrm>
                <a:off x="626557" y="2556548"/>
                <a:ext cx="5022785" cy="847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A84327-7BC5-4B00-9D63-A93ABE89CD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57" y="2556548"/>
                <a:ext cx="5022785" cy="847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5D2E326-3488-4571-8386-30DADB37D16B}"/>
                  </a:ext>
                </a:extLst>
              </p:cNvPr>
              <p:cNvSpPr/>
              <p:nvPr/>
            </p:nvSpPr>
            <p:spPr>
              <a:xfrm>
                <a:off x="626557" y="3332296"/>
                <a:ext cx="5304914" cy="847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5D2E326-3488-4571-8386-30DADB37D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57" y="3332296"/>
                <a:ext cx="5304914" cy="847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906193E-E5A6-4384-9831-2E07A58F42CF}"/>
                  </a:ext>
                </a:extLst>
              </p:cNvPr>
              <p:cNvSpPr/>
              <p:nvPr/>
            </p:nvSpPr>
            <p:spPr>
              <a:xfrm>
                <a:off x="3958291" y="5292778"/>
                <a:ext cx="5304914" cy="847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906193E-E5A6-4384-9831-2E07A58F42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291" y="5292778"/>
                <a:ext cx="5304914" cy="847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129036D-9CFF-4EA2-A49A-81E948B78E5E}"/>
              </a:ext>
            </a:extLst>
          </p:cNvPr>
          <p:cNvSpPr txBox="1"/>
          <p:nvPr/>
        </p:nvSpPr>
        <p:spPr>
          <a:xfrm>
            <a:off x="3958291" y="4315408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Repeat: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9A6F41-9540-4D47-B969-F251B4261C2A}"/>
              </a:ext>
            </a:extLst>
          </p:cNvPr>
          <p:cNvSpPr txBox="1"/>
          <p:nvPr/>
        </p:nvSpPr>
        <p:spPr>
          <a:xfrm>
            <a:off x="9263205" y="5531722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(j=1, 2, …, 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D771913-5132-4937-88CF-515179B5DCA7}"/>
                  </a:ext>
                </a:extLst>
              </p:cNvPr>
              <p:cNvSpPr/>
              <p:nvPr/>
            </p:nvSpPr>
            <p:spPr>
              <a:xfrm>
                <a:off x="4088309" y="6105997"/>
                <a:ext cx="1500732" cy="619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D771913-5132-4937-88CF-515179B5DC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309" y="6105997"/>
                <a:ext cx="1500732" cy="6191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4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4F234-FA2E-4613-9F93-DF2451C76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0DBF113-6C0A-4829-942F-69A235F8C8F4}"/>
                  </a:ext>
                </a:extLst>
              </p:cNvPr>
              <p:cNvSpPr/>
              <p:nvPr/>
            </p:nvSpPr>
            <p:spPr>
              <a:xfrm>
                <a:off x="548640" y="1103388"/>
                <a:ext cx="7721600" cy="847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𝒍𝒐𝒈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𝐥𝐨𝐠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0DBF113-6C0A-4829-942F-69A235F8C8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1103388"/>
                <a:ext cx="7721600" cy="847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B259E3-EDD9-4537-82C0-DCC2BECAD3A0}"/>
                  </a:ext>
                </a:extLst>
              </p:cNvPr>
              <p:cNvSpPr/>
              <p:nvPr/>
            </p:nvSpPr>
            <p:spPr>
              <a:xfrm>
                <a:off x="446314" y="2552774"/>
                <a:ext cx="4468531" cy="847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𝑱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B259E3-EDD9-4537-82C0-DCC2BECAD3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14" y="2552774"/>
                <a:ext cx="4468531" cy="847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641F99E-07D5-4E8F-8813-7CF50639E749}"/>
                  </a:ext>
                </a:extLst>
              </p:cNvPr>
              <p:cNvSpPr/>
              <p:nvPr/>
            </p:nvSpPr>
            <p:spPr>
              <a:xfrm>
                <a:off x="524338" y="3406900"/>
                <a:ext cx="2362185" cy="7011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641F99E-07D5-4E8F-8813-7CF50639E7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38" y="3406900"/>
                <a:ext cx="2362185" cy="701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3C47ADD-D9DA-4DE3-9CDB-71D4AC19A7CD}"/>
                  </a:ext>
                </a:extLst>
              </p:cNvPr>
              <p:cNvSpPr/>
              <p:nvPr/>
            </p:nvSpPr>
            <p:spPr>
              <a:xfrm>
                <a:off x="446314" y="3997960"/>
                <a:ext cx="5012975" cy="847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3C47ADD-D9DA-4DE3-9CDB-71D4AC19A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14" y="3997960"/>
                <a:ext cx="5012975" cy="847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EDB8DBD-17E2-41A4-9111-09EA02EB7D71}"/>
                  </a:ext>
                </a:extLst>
              </p:cNvPr>
              <p:cNvSpPr/>
              <p:nvPr/>
            </p:nvSpPr>
            <p:spPr>
              <a:xfrm>
                <a:off x="3759200" y="5047883"/>
                <a:ext cx="4178067" cy="847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EDB8DBD-17E2-41A4-9111-09EA02EB7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200" y="5047883"/>
                <a:ext cx="4178067" cy="847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2FE87BC-303B-4856-9187-B231D42EDD30}"/>
                  </a:ext>
                </a:extLst>
              </p:cNvPr>
              <p:cNvSpPr/>
              <p:nvPr/>
            </p:nvSpPr>
            <p:spPr>
              <a:xfrm>
                <a:off x="3759200" y="5674196"/>
                <a:ext cx="5304914" cy="847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2FE87BC-303B-4856-9187-B231D42EDD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200" y="5674196"/>
                <a:ext cx="5304914" cy="847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76A438B-188F-48BB-9E1C-2E5D756CDBB3}"/>
              </a:ext>
            </a:extLst>
          </p:cNvPr>
          <p:cNvSpPr txBox="1"/>
          <p:nvPr/>
        </p:nvSpPr>
        <p:spPr>
          <a:xfrm>
            <a:off x="9064114" y="5913140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(j=1, 2, …, 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39C941-C264-491A-8726-B30F7B9816C9}"/>
              </a:ext>
            </a:extLst>
          </p:cNvPr>
          <p:cNvSpPr txBox="1"/>
          <p:nvPr/>
        </p:nvSpPr>
        <p:spPr>
          <a:xfrm>
            <a:off x="3958291" y="4884368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Repeat: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258E930-D120-4044-93B5-21D7549E0C4C}"/>
                  </a:ext>
                </a:extLst>
              </p:cNvPr>
              <p:cNvSpPr/>
              <p:nvPr/>
            </p:nvSpPr>
            <p:spPr>
              <a:xfrm>
                <a:off x="524338" y="1867640"/>
                <a:ext cx="2104742" cy="645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258E930-D120-4044-93B5-21D7549E0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38" y="1867640"/>
                <a:ext cx="2104742" cy="6459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801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01">
      <a:dk1>
        <a:sysClr val="windowText" lastClr="000000"/>
      </a:dk1>
      <a:lt1>
        <a:sysClr val="window" lastClr="FFFFFF"/>
      </a:lt1>
      <a:dk2>
        <a:srgbClr val="3F3F3F"/>
      </a:dk2>
      <a:lt2>
        <a:srgbClr val="FFFFFF"/>
      </a:lt2>
      <a:accent1>
        <a:srgbClr val="01C6FD"/>
      </a:accent1>
      <a:accent2>
        <a:srgbClr val="067F9C"/>
      </a:accent2>
      <a:accent3>
        <a:srgbClr val="014E52"/>
      </a:accent3>
      <a:accent4>
        <a:srgbClr val="ED7D31"/>
      </a:accent4>
      <a:accent5>
        <a:srgbClr val="79AE02"/>
      </a:accent5>
      <a:accent6>
        <a:srgbClr val="0070C0"/>
      </a:accent6>
      <a:hlink>
        <a:srgbClr val="01C6FD"/>
      </a:hlink>
      <a:folHlink>
        <a:srgbClr val="954F72"/>
      </a:folHlink>
    </a:clrScheme>
    <a:fontScheme name="MSFT_0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inimalist_Template_03_CA - v6" id="{BB375E5A-8FC3-4FB7-A6E8-9040068211FB}" vid="{2B89D3CB-A611-48CF-BED1-C43F5F0453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BB53E8-7225-457A-B5F1-D326C5BB27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C87BE7-3DAF-4C03-B2CD-B360154E90FC}">
  <ds:schemaRefs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sharepoint/v3"/>
    <ds:schemaRef ds:uri="http://schemas.microsoft.com/office/2006/metadata/properties"/>
    <ds:schemaRef ds:uri="http://schemas.openxmlformats.org/package/2006/metadata/core-properties"/>
    <ds:schemaRef ds:uri="fb0879af-3eba-417a-a55a-ffe6dcd6ca77"/>
    <ds:schemaRef ds:uri="6dc4bcd6-49db-4c07-9060-8acfc67cef9f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501E5DD-49BE-449C-93AB-53EC6814BD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presentation</Template>
  <TotalTime>0</TotalTime>
  <Words>479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Century Gothic</vt:lpstr>
      <vt:lpstr>Symbol</vt:lpstr>
      <vt:lpstr>Office Theme</vt:lpstr>
      <vt:lpstr>Machine Learning</vt:lpstr>
      <vt:lpstr>Linear Regression Overfitting</vt:lpstr>
      <vt:lpstr>Logistic Regression Overfitting</vt:lpstr>
      <vt:lpstr>Mitigating Overfitting</vt:lpstr>
      <vt:lpstr>Intuition</vt:lpstr>
      <vt:lpstr>Regularization</vt:lpstr>
      <vt:lpstr>Regularized Linear Regression</vt:lpstr>
      <vt:lpstr>Gradient Descent</vt:lpstr>
      <vt:lpstr>Regularized Logistic Regression</vt:lpstr>
      <vt:lpstr>L1 vs L2 Regularization</vt:lpstr>
      <vt:lpstr>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2018-07-31T06:47:42Z</dcterms:created>
  <dcterms:modified xsi:type="dcterms:W3CDTF">2018-08-25T20:39:58Z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