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FF0-B246-4787-8896-EFBCBCF73A0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767-B8D3-4D26-AA4D-BDC7E1BF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FF0-B246-4787-8896-EFBCBCF73A0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767-B8D3-4D26-AA4D-BDC7E1BF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6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FF0-B246-4787-8896-EFBCBCF73A0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767-B8D3-4D26-AA4D-BDC7E1BF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FF0-B246-4787-8896-EFBCBCF73A0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767-B8D3-4D26-AA4D-BDC7E1BF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FF0-B246-4787-8896-EFBCBCF73A0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767-B8D3-4D26-AA4D-BDC7E1BF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FF0-B246-4787-8896-EFBCBCF73A0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767-B8D3-4D26-AA4D-BDC7E1BF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9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FF0-B246-4787-8896-EFBCBCF73A0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767-B8D3-4D26-AA4D-BDC7E1BF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FF0-B246-4787-8896-EFBCBCF73A0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767-B8D3-4D26-AA4D-BDC7E1BF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6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FF0-B246-4787-8896-EFBCBCF73A0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767-B8D3-4D26-AA4D-BDC7E1BF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FF0-B246-4787-8896-EFBCBCF73A0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767-B8D3-4D26-AA4D-BDC7E1BF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9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FF0-B246-4787-8896-EFBCBCF73A0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767-B8D3-4D26-AA4D-BDC7E1BF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54FF0-B246-4787-8896-EFBCBCF73A0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1767-B8D3-4D26-AA4D-BDC7E1BF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89378"/>
              </p:ext>
            </p:extLst>
          </p:nvPr>
        </p:nvGraphicFramePr>
        <p:xfrm>
          <a:off x="395536" y="1397000"/>
          <a:ext cx="84249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/>
                <a:gridCol w="42124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/>
                        <a:t>ประเด็น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SRS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การคำนวณเงินที่ลูกค้าต้องจ่ายในการซื้อสินค้าแต่ละครั้ง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เงินที่ลูกค้าต้องจ่ายจะได้จากผลรวมของยอดเงินค่าสินค้าแต่ละชนิด</a:t>
                      </a:r>
                      <a:r>
                        <a:rPr lang="th-TH" sz="2400" baseline="0" dirty="0" smtClean="0"/>
                        <a:t> ซึ่งมาจากผลการคูณราคาสินค้ากับจำนวนสินค้าชนิดนั้นๆ ที่ลูกค้าซื้อ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การประมวลผลปริมาณสินค้าที่ต้องสั่งซื้อเข้าสู่คลังสินค้า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ปริมาณสินค้าที่ต้องสั่งซื้อเข้าสู่คลังสินค้าจะได้จากการนำค่าเฉลี่ยของยอดขายต่อวันคูณด้วย </a:t>
                      </a:r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ประสิทธิภาพของระบบใหม่ที่จะพัฒนา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ระบบใหม่ที่จะพัฒนาจะต้องสามารถเพิ่มยอดขายรวมทั้งปีให้แก่องค์กรไม่น้อยกว่า</a:t>
                      </a:r>
                      <a:r>
                        <a:rPr lang="th-TH" sz="2400" baseline="0" dirty="0" smtClean="0"/>
                        <a:t> </a:t>
                      </a:r>
                      <a:r>
                        <a:rPr lang="en-US" sz="2400" baseline="0" dirty="0" smtClean="0"/>
                        <a:t>15% </a:t>
                      </a:r>
                      <a:r>
                        <a:rPr lang="th-TH" sz="2400" baseline="0" dirty="0" smtClean="0"/>
                        <a:t>นับตั้งแต่เริ่มใช้งานระบบจริงเป็นเวลา </a:t>
                      </a:r>
                      <a:r>
                        <a:rPr lang="en-US" sz="2400" baseline="0" dirty="0" smtClean="0"/>
                        <a:t>12 </a:t>
                      </a:r>
                      <a:r>
                        <a:rPr lang="th-TH" sz="2400" baseline="0" dirty="0" smtClean="0"/>
                        <a:t>เดือน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60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KMITL</dc:creator>
  <cp:lastModifiedBy>KMITL</cp:lastModifiedBy>
  <cp:revision>1</cp:revision>
  <dcterms:created xsi:type="dcterms:W3CDTF">2017-03-06T04:22:12Z</dcterms:created>
  <dcterms:modified xsi:type="dcterms:W3CDTF">2017-03-06T04:30:49Z</dcterms:modified>
</cp:coreProperties>
</file>