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abolcs Wächter" userId="d5d3d40833cdb4b8" providerId="LiveId" clId="{1E1F7451-CB7D-499B-86AE-EFA19E265B65}"/>
    <pc:docChg chg="modSld">
      <pc:chgData name="Szabolcs Wächter" userId="d5d3d40833cdb4b8" providerId="LiveId" clId="{1E1F7451-CB7D-499B-86AE-EFA19E265B65}" dt="2023-01-19T20:45:53.986" v="82"/>
      <pc:docMkLst>
        <pc:docMk/>
      </pc:docMkLst>
      <pc:sldChg chg="modTransition">
        <pc:chgData name="Szabolcs Wächter" userId="d5d3d40833cdb4b8" providerId="LiveId" clId="{1E1F7451-CB7D-499B-86AE-EFA19E265B65}" dt="2023-01-19T20:45:43.899" v="79"/>
        <pc:sldMkLst>
          <pc:docMk/>
          <pc:sldMk cId="2017507909" sldId="256"/>
        </pc:sldMkLst>
      </pc:sldChg>
      <pc:sldChg chg="modTransition">
        <pc:chgData name="Szabolcs Wächter" userId="d5d3d40833cdb4b8" providerId="LiveId" clId="{1E1F7451-CB7D-499B-86AE-EFA19E265B65}" dt="2023-01-19T20:45:38.115" v="77"/>
        <pc:sldMkLst>
          <pc:docMk/>
          <pc:sldMk cId="3243215333" sldId="257"/>
        </pc:sldMkLst>
      </pc:sldChg>
      <pc:sldChg chg="modTransition">
        <pc:chgData name="Szabolcs Wächter" userId="d5d3d40833cdb4b8" providerId="LiveId" clId="{1E1F7451-CB7D-499B-86AE-EFA19E265B65}" dt="2023-01-19T20:45:53.986" v="82"/>
        <pc:sldMkLst>
          <pc:docMk/>
          <pc:sldMk cId="2211099713" sldId="258"/>
        </pc:sldMkLst>
      </pc:sldChg>
      <pc:sldChg chg="modTransition">
        <pc:chgData name="Szabolcs Wächter" userId="d5d3d40833cdb4b8" providerId="LiveId" clId="{1E1F7451-CB7D-499B-86AE-EFA19E265B65}" dt="2023-01-19T20:45:49.978" v="81"/>
        <pc:sldMkLst>
          <pc:docMk/>
          <pc:sldMk cId="1761303138" sldId="259"/>
        </pc:sldMkLst>
      </pc:sldChg>
      <pc:sldChg chg="modTransition">
        <pc:chgData name="Szabolcs Wächter" userId="d5d3d40833cdb4b8" providerId="LiveId" clId="{1E1F7451-CB7D-499B-86AE-EFA19E265B65}" dt="2023-01-19T20:45:28.084" v="76"/>
        <pc:sldMkLst>
          <pc:docMk/>
          <pc:sldMk cId="1626642411" sldId="260"/>
        </pc:sldMkLst>
      </pc:sldChg>
      <pc:sldChg chg="modTransition">
        <pc:chgData name="Szabolcs Wächter" userId="d5d3d40833cdb4b8" providerId="LiveId" clId="{1E1F7451-CB7D-499B-86AE-EFA19E265B65}" dt="2023-01-19T20:45:20.064" v="74"/>
        <pc:sldMkLst>
          <pc:docMk/>
          <pc:sldMk cId="1987974028" sldId="261"/>
        </pc:sldMkLst>
      </pc:sldChg>
      <pc:sldChg chg="modTransition">
        <pc:chgData name="Szabolcs Wächter" userId="d5d3d40833cdb4b8" providerId="LiveId" clId="{1E1F7451-CB7D-499B-86AE-EFA19E265B65}" dt="2023-01-19T20:45:24.652" v="75"/>
        <pc:sldMkLst>
          <pc:docMk/>
          <pc:sldMk cId="3296357108" sldId="262"/>
        </pc:sldMkLst>
      </pc:sldChg>
      <pc:sldChg chg="modTransition">
        <pc:chgData name="Szabolcs Wächter" userId="d5d3d40833cdb4b8" providerId="LiveId" clId="{1E1F7451-CB7D-499B-86AE-EFA19E265B65}" dt="2023-01-19T20:45:45.250" v="80"/>
        <pc:sldMkLst>
          <pc:docMk/>
          <pc:sldMk cId="164569088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D82-D2CF-483E-FC9D-210253BF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38DFB-B209-7748-850E-436B0063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CE91-3882-79D0-13F5-2430D6F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59C4-2514-4F7C-9370-AEE6B64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C7A4-A739-4A3F-4EBD-39EA5E48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82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7124-2E39-87C9-E0C0-6350B8D0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EAB-D653-D01B-0C0A-CB857EB4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FB4E-CF18-F631-5779-9986FF5C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F57D-37E6-DC5B-D6D9-BD20D1EA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5253-01D4-9CF8-39AD-57D486E8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44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8D720-8BA2-6C28-FCE6-4ED006623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30E95-C5E5-7F27-C28E-F225CEC53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597A-0913-C1E0-C693-FA21A2F8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BEE9-9695-064E-291B-B0521C23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B3A-15E4-9416-0134-1F12A00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2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7F6E-E917-C2A6-6CE2-F42222DB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678A-109F-80FE-8D4D-0B7DF548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FE18-A413-9F43-FF92-3D6DBD05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CA84-5FCE-EFF0-99FB-7A746ECA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9A73-4AA0-3FF0-5A4C-6A36E3B8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41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8A7-D3DE-6143-D59E-05DBCFCE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17E17-A27F-F208-5D55-9D663008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F844-BB5D-B934-AF5B-D0EF59A9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F710-B31B-CBF3-2EE5-49DBE106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D4F7-67B4-97D2-B847-60DD9420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68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9403-8823-D57C-7B19-FAED17F0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AE0F-B6C9-5D99-2B4C-37FA3089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86B27-B3A4-9C32-87E9-E339DD38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2EBAF-7388-6D97-EACD-22F35899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924B-78AE-D33F-41D9-197E49A5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AF2B-B4F1-5176-E4A5-5E34E4FB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60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0F96-137B-9216-2E55-DF069BB4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C157-6A68-2AFC-FCC6-B91EB553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350D-60AC-E023-31AF-C3F5103F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FCF5D-2236-599C-5C79-2CE09F4B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86855-9583-10D0-41D3-C138F342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EF6E6-861C-D695-4B20-E3BAC126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8CD2-8285-5338-3F8C-0F1653ED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AA9F0-F51F-A083-3A0E-9B649DA3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58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3F0-D480-6F4B-CF85-3205F966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EF8C-BA8B-87F2-79EE-09E1971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3A972-69E2-EFBC-4F1F-7F419149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DC162-DDC6-5C2A-4505-803BEFA6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41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34D43-5669-CF80-2529-478070D3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8C216-F2C8-03CF-BC2D-771301A6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EB06-642C-6830-93D6-B1833AC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6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28F2-C93F-FDB0-7AEA-77CB38D0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CF52-7A25-E88B-0142-253C1649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D3F09-F327-020B-D994-EEC9C124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3383-D2D4-A825-BDE7-389D4B8F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7047-C707-9F5D-5CF5-130356DB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0552-49E5-2CE7-0C95-363A4934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BBFC-DF44-3D4C-7A0F-F36081A0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F056E-2872-7773-F1B7-BBAA45C1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0F226-A721-D69D-2A41-9DEE567D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C5176-0F44-AE7B-449C-425AD647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8496-B8FD-F3B7-22A8-69A068FC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B0073-1E8C-280C-5670-3B70704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3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A11F69-D775-2FB4-379A-31D2850529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B5DFD-8032-6A3D-9E52-9869FBBA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475-E942-D25D-8D3D-51EB26E9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BD38-81C9-76F6-EE2D-1EB02AA98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7D21-C7C3-8B56-C2E2-287C2759A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B8D4-4879-3202-D604-86C003443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2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mic Sans MS" panose="030F0702030302020204" pitchFamily="66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21A3-CB26-D3D5-A3BE-2E9A08CB7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Informatikai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rendszer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modernizálása</a:t>
            </a:r>
            <a:endParaRPr lang="hu-HU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593E3-9468-18EA-58FC-E1F4ECF43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en-US" dirty="0" err="1"/>
              <a:t>Keszítette</a:t>
            </a:r>
            <a:r>
              <a:rPr lang="en-US" dirty="0"/>
              <a:t>: Kovács </a:t>
            </a:r>
            <a:r>
              <a:rPr lang="en-US" dirty="0" err="1"/>
              <a:t>Zolta</a:t>
            </a:r>
            <a:r>
              <a:rPr lang="en-US" dirty="0"/>
              <a:t>, V</a:t>
            </a:r>
            <a:r>
              <a:rPr lang="hu-HU" dirty="0"/>
              <a:t>ö</a:t>
            </a:r>
            <a:r>
              <a:rPr lang="en-US" dirty="0"/>
              <a:t>r</a:t>
            </a:r>
            <a:r>
              <a:rPr lang="hu-HU" dirty="0"/>
              <a:t>ö</a:t>
            </a:r>
            <a:r>
              <a:rPr lang="en-US" dirty="0"/>
              <a:t>s </a:t>
            </a:r>
            <a:r>
              <a:rPr lang="hu-HU" dirty="0"/>
              <a:t>Gergő</a:t>
            </a:r>
            <a:r>
              <a:rPr lang="en-US" dirty="0"/>
              <a:t>, Wächter Szabolcs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507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0000">
        <p15:prstTrans prst="curtains"/>
      </p:transition>
    </mc:Choice>
    <mc:Fallback xmlns=""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4A9C-BC9D-6AC6-57B1-156450C1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Bemutatkozás: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55A4-BD3C-561B-28C2-A21C3C8D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Kovács </a:t>
            </a:r>
            <a:r>
              <a:rPr lang="hu-HU" u="sng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Zolta</a:t>
            </a:r>
            <a:endParaRPr lang="hu-HU" u="sng" dirty="0"/>
          </a:p>
          <a:p>
            <a:endParaRPr lang="hu-HU" u="sng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 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Gerg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ő</a:t>
            </a:r>
            <a:endParaRPr lang="hu-HU" u="sng" dirty="0"/>
          </a:p>
          <a:p>
            <a:endParaRPr lang="hu-HU" u="sng"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u="sng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Wächter </a:t>
            </a:r>
            <a:r>
              <a:rPr lang="hu-HU" u="sng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Szabolcs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456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7D5-A838-35DE-D495-75F97CBF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Kovács </a:t>
            </a:r>
            <a:r>
              <a:rPr lang="hu-HU" dirty="0"/>
              <a:t>Zolta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0B9C-41DB-4597-8791-4BD9C3B9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C58A9138-F21D-5741-4EC5-D7976425D1F4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42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E2E1-9F5E-6ADE-B35C-EEBD04EE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hu-HU" dirty="0"/>
              <a:t>ö</a:t>
            </a:r>
            <a:r>
              <a:rPr lang="en-US" dirty="0"/>
              <a:t>r</a:t>
            </a:r>
            <a:r>
              <a:rPr lang="hu-HU" dirty="0"/>
              <a:t>ö</a:t>
            </a:r>
            <a:r>
              <a:rPr lang="en-US" dirty="0"/>
              <a:t>s </a:t>
            </a:r>
            <a:r>
              <a:rPr lang="hu-HU" dirty="0"/>
              <a:t>Gerg</a:t>
            </a:r>
            <a:r>
              <a:rPr lang="en-US" dirty="0"/>
              <a:t>ő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B1E0-856D-6C4E-83A3-1AA2AF78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C89C19E9-C828-F19B-1DFE-F9716CB739F9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974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1DF3-37D8-497B-0D30-99CA7F5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Wächter </a:t>
            </a:r>
            <a:r>
              <a:rPr lang="hu-HU" dirty="0"/>
              <a:t>Szabolcs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6EBF-96D8-03FA-3267-0FD5D989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51D86176-AF87-5C93-FFFA-FD9203CC8A45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35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457-3B59-5786-881C-05F6E3C0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Tartalomjegyz</a:t>
            </a:r>
            <a:r>
              <a:rPr lang="hu-HU" dirty="0"/>
              <a:t>é</a:t>
            </a:r>
            <a:r>
              <a:rPr lang="en-US" dirty="0"/>
              <a:t>k</a:t>
            </a:r>
            <a:r>
              <a:rPr lang="hu-HU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5D99-9BE4-91D9-EFFF-F9151D8B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21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A522-E1B0-14B4-C4A1-E3D13E4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0EA4-872A-1B0E-EF01-84A0B390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3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1A6-2862-365E-55A0-0775BC23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figyelmet!!!</a:t>
            </a:r>
          </a:p>
        </p:txBody>
      </p:sp>
    </p:spTree>
    <p:extLst>
      <p:ext uri="{BB962C8B-B14F-4D97-AF65-F5344CB8AC3E}">
        <p14:creationId xmlns:p14="http://schemas.microsoft.com/office/powerpoint/2010/main" val="22110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</Words>
  <Application>Microsoft Office PowerPoint</Application>
  <PresentationFormat>Widescreen</PresentationFormat>
  <Paragraphs>14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Comic Sans MS</vt:lpstr>
      <vt:lpstr>Office Theme</vt:lpstr>
      <vt:lpstr>Informatikai rendszer modernizálása</vt:lpstr>
      <vt:lpstr>Bemutatkozás:</vt:lpstr>
      <vt:lpstr>Kovács Zolta</vt:lpstr>
      <vt:lpstr>Vörös Gergő</vt:lpstr>
      <vt:lpstr>Wächter Szabolcs</vt:lpstr>
      <vt:lpstr>Tartalomjegyzék:</vt:lpstr>
      <vt:lpstr>Források:</vt:lpstr>
      <vt:lpstr>Köszönjük a figyelmet!!!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rendszer modernizálása</dc:title>
  <dc:creator>Szabolcs Wächter</dc:creator>
  <cp:lastModifiedBy>Zolta Kovács</cp:lastModifiedBy>
  <cp:revision>13</cp:revision>
  <dcterms:created xsi:type="dcterms:W3CDTF">2023-01-18T16:57:59Z</dcterms:created>
  <dcterms:modified xsi:type="dcterms:W3CDTF">2023-01-19T21:04:39Z</dcterms:modified>
</cp:coreProperties>
</file>