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0" r:id="rId4"/>
    <p:sldId id="261" r:id="rId5"/>
    <p:sldId id="262" r:id="rId6"/>
    <p:sldId id="257" r:id="rId7"/>
    <p:sldId id="259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81D82-D2CF-483E-FC9D-210253BFE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A38DFB-B209-7748-850E-436B00631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2CE91-3882-79D0-13F5-2430D6F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8456-424C-4347-9B09-73B763F82A76}" type="datetimeFigureOut">
              <a:rPr lang="hu-HU" smtClean="0"/>
              <a:t>2023. 01. 18.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659C4-2514-4F7C-9370-AEE6B648E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2C7A4-A739-4A3F-4EBD-39EA5E48F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90A96-F399-4D87-87EF-14B40DD609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7823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77124-2E39-87C9-E0C0-6350B8D0A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6DEAB-D653-D01B-0C0A-CB857EB4D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EFB4E-CF18-F631-5779-9986FF5CA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8456-424C-4347-9B09-73B763F82A76}" type="datetimeFigureOut">
              <a:rPr lang="hu-HU" smtClean="0"/>
              <a:t>2023. 01. 18.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6F57D-37E6-DC5B-D6D9-BD20D1EA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E5253-01D4-9CF8-39AD-57D486E83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90A96-F399-4D87-87EF-14B40DD609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5445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38D720-8BA2-6C28-FCE6-4ED006623A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30E95-C5E5-7F27-C28E-F225CEC53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1597A-0913-C1E0-C693-FA21A2F8B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8456-424C-4347-9B09-73B763F82A76}" type="datetimeFigureOut">
              <a:rPr lang="hu-HU" smtClean="0"/>
              <a:t>2023. 01. 18.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ABEE9-9695-064E-291B-B0521C23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0EB3A-15E4-9416-0134-1F12A00A6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90A96-F399-4D87-87EF-14B40DD609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2227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37F6E-E917-C2A6-6CE2-F42222DB9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8678A-109F-80FE-8D4D-0B7DF5483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4FE18-A413-9F43-FF92-3D6DBD051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8456-424C-4347-9B09-73B763F82A76}" type="datetimeFigureOut">
              <a:rPr lang="hu-HU" smtClean="0"/>
              <a:t>2023. 01. 18.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4CA84-5FCE-EFF0-99FB-7A746ECA2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D9A73-4AA0-3FF0-5A4C-6A36E3B84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90A96-F399-4D87-87EF-14B40DD609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441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F68A7-D3DE-6143-D59E-05DBCFCE8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17E17-A27F-F208-5D55-9D663008B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9F844-BB5D-B934-AF5B-D0EF59A9B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8456-424C-4347-9B09-73B763F82A76}" type="datetimeFigureOut">
              <a:rPr lang="hu-HU" smtClean="0"/>
              <a:t>2023. 01. 18.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F710-B31B-CBF3-2EE5-49DBE1064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9D4F7-67B4-97D2-B847-60DD94200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90A96-F399-4D87-87EF-14B40DD609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8686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49403-8823-D57C-7B19-FAED17F05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0AE0F-B6C9-5D99-2B4C-37FA30891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B86B27-B3A4-9C32-87E9-E339DD389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2EBAF-7388-6D97-EACD-22F358998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8456-424C-4347-9B09-73B763F82A76}" type="datetimeFigureOut">
              <a:rPr lang="hu-HU" smtClean="0"/>
              <a:t>2023. 01. 18.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C924B-78AE-D33F-41D9-197E49A5F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AAF2B-B4F1-5176-E4A5-5E34E4FB5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90A96-F399-4D87-87EF-14B40DD609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2609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C0F96-137B-9216-2E55-DF069BB48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DC157-6A68-2AFC-FCC6-B91EB5538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0C350D-60AC-E023-31AF-C3F5103FA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9FCF5D-2236-599C-5C79-2CE09F4B8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686855-9583-10D0-41D3-C138F342C0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7EF6E6-861C-D695-4B20-E3BAC1266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8456-424C-4347-9B09-73B763F82A76}" type="datetimeFigureOut">
              <a:rPr lang="hu-HU" smtClean="0"/>
              <a:t>2023. 01. 18.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0F8CD2-8285-5338-3F8C-0F1653ED2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EAA9F0-F51F-A083-3A0E-9B649DA3D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90A96-F399-4D87-87EF-14B40DD609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7589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83F0-D480-6F4B-CF85-3205F9663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C8EF8C-BA8B-87F2-79EE-09E19714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8456-424C-4347-9B09-73B763F82A76}" type="datetimeFigureOut">
              <a:rPr lang="hu-HU" smtClean="0"/>
              <a:t>2023. 01. 18.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73A972-69E2-EFBC-4F1F-7F419149A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0DC162-DDC6-5C2A-4505-803BEFA62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90A96-F399-4D87-87EF-14B40DD609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0416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734D43-5669-CF80-2529-478070D3F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8456-424C-4347-9B09-73B763F82A76}" type="datetimeFigureOut">
              <a:rPr lang="hu-HU" smtClean="0"/>
              <a:t>2023. 01. 18.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C8C216-F2C8-03CF-BC2D-771301A68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19EB06-642C-6830-93D6-B1833ACA0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90A96-F399-4D87-87EF-14B40DD609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5678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C28F2-C93F-FDB0-7AEA-77CB38D02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BCF52-7A25-E88B-0142-253C1649A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FD3F09-F327-020B-D994-EEC9C124B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63383-D2D4-A825-BDE7-389D4B8FF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8456-424C-4347-9B09-73B763F82A76}" type="datetimeFigureOut">
              <a:rPr lang="hu-HU" smtClean="0"/>
              <a:t>2023. 01. 18.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E7047-C707-9F5D-5CF5-130356DB3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230552-49E5-2CE7-0C95-363A4934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90A96-F399-4D87-87EF-14B40DD609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5523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CBBFC-DF44-3D4C-7A0F-F36081A09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5F056E-2872-7773-F1B7-BBAA45C1F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0F226-A721-D69D-2A41-9DEE567D8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C5176-0F44-AE7B-449C-425AD6474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8456-424C-4347-9B09-73B763F82A76}" type="datetimeFigureOut">
              <a:rPr lang="hu-HU" smtClean="0"/>
              <a:t>2023. 01. 18.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C8496-B8FD-F3B7-22A8-69A068FCA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B0073-1E8C-280C-5670-3B70704E3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90A96-F399-4D87-87EF-14B40DD609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939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A11F69-D775-2FB4-379A-31D2850529F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2B5DFD-8032-6A3D-9E52-9869FBBA5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hu-H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CC475-E942-D25D-8D3D-51EB26E96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u-H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BBD38-81C9-76F6-EE2D-1EB02AA981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08456-424C-4347-9B09-73B763F82A76}" type="datetimeFigureOut">
              <a:rPr lang="hu-HU" smtClean="0"/>
              <a:t>2023. 01. 18.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37D21-C7C3-8B56-C2E2-287C2759A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0B8D4-4879-3202-D604-86C003443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90A96-F399-4D87-87EF-14B40DD609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8297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Comic Sans MS" panose="030F0702030302020204" pitchFamily="66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Comic Sans MS" panose="030F0702030302020204" pitchFamily="66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Comic Sans MS" panose="030F0702030302020204" pitchFamily="66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Comic Sans MS" panose="030F0702030302020204" pitchFamily="66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omic Sans MS" panose="030F0702030302020204" pitchFamily="66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omic Sans MS" panose="030F0702030302020204" pitchFamily="66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821A3-CB26-D3D5-A3BE-2E9A08CB7E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Comic Sans MS" panose="030F0702030302020204" pitchFamily="66" charset="0"/>
              </a:rPr>
              <a:t>Informatikai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rendszer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modernizálása</a:t>
            </a:r>
            <a:endParaRPr lang="hu-HU" dirty="0">
              <a:latin typeface="Comic Sans MS" panose="030F0702030302020204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6593E3-9468-18EA-58FC-E1F4ECF433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Keszítette</a:t>
            </a:r>
            <a:r>
              <a:rPr lang="en-US" dirty="0"/>
              <a:t>: Kovács </a:t>
            </a:r>
            <a:r>
              <a:rPr lang="en-US" dirty="0" err="1"/>
              <a:t>Zolta</a:t>
            </a:r>
            <a:r>
              <a:rPr lang="en-US" dirty="0"/>
              <a:t>, V</a:t>
            </a:r>
            <a:r>
              <a:rPr lang="hu-HU" dirty="0"/>
              <a:t>ö</a:t>
            </a:r>
            <a:r>
              <a:rPr lang="en-US" dirty="0"/>
              <a:t>r</a:t>
            </a:r>
            <a:r>
              <a:rPr lang="hu-HU" dirty="0"/>
              <a:t>ö</a:t>
            </a:r>
            <a:r>
              <a:rPr lang="en-US" dirty="0"/>
              <a:t>s </a:t>
            </a:r>
            <a:r>
              <a:rPr lang="hu-HU" dirty="0"/>
              <a:t>Gergő</a:t>
            </a:r>
            <a:r>
              <a:rPr lang="en-US" dirty="0"/>
              <a:t>, Wächter Szabolcs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17507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F4A9C-BC9D-6AC6-57B1-156450C1A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Bemutatkozás: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655A4-BD3C-561B-28C2-A21C3C8D2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Kovács </a:t>
            </a:r>
            <a:r>
              <a:rPr lang="hu-HU" u="sng" dirty="0"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Zolta</a:t>
            </a:r>
            <a:endParaRPr lang="hu-HU" u="sng" dirty="0"/>
          </a:p>
          <a:p>
            <a:endParaRPr lang="hu-HU" u="sng" dirty="0">
              <a:hlinkClick r:id="rId3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u="sng" dirty="0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</a:t>
            </a:r>
            <a:r>
              <a:rPr lang="hu-HU" u="sng" dirty="0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ö</a:t>
            </a:r>
            <a:r>
              <a:rPr lang="en-US" u="sng" dirty="0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</a:t>
            </a:r>
            <a:r>
              <a:rPr lang="hu-HU" u="sng" dirty="0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ö</a:t>
            </a:r>
            <a:r>
              <a:rPr lang="en-US" u="sng" dirty="0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 </a:t>
            </a:r>
            <a:r>
              <a:rPr lang="hu-HU" u="sng" dirty="0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Gerg</a:t>
            </a:r>
            <a:r>
              <a:rPr lang="en-US" u="sng" dirty="0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ő</a:t>
            </a:r>
            <a:endParaRPr lang="hu-HU" u="sng" dirty="0"/>
          </a:p>
          <a:p>
            <a:endParaRPr lang="hu-HU" u="sng">
              <a:hlinkClick r:id="rId4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u="sng"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Wächter </a:t>
            </a:r>
            <a:r>
              <a:rPr lang="hu-HU" u="sng" dirty="0"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Szabolcs</a:t>
            </a:r>
            <a:endParaRPr lang="hu-HU" u="sng" dirty="0"/>
          </a:p>
        </p:txBody>
      </p:sp>
    </p:spTree>
    <p:extLst>
      <p:ext uri="{BB962C8B-B14F-4D97-AF65-F5344CB8AC3E}">
        <p14:creationId xmlns:p14="http://schemas.microsoft.com/office/powerpoint/2010/main" val="1645690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97D5-A838-35DE-D495-75F97CBFF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Kovács </a:t>
            </a:r>
            <a:r>
              <a:rPr lang="hu-HU" dirty="0"/>
              <a:t>Zolta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20B9C-41DB-4597-8791-4BD9C3B9E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Arrow: Left 4">
            <a:hlinkClick r:id="rId2" action="ppaction://hlinksldjump"/>
            <a:extLst>
              <a:ext uri="{FF2B5EF4-FFF2-40B4-BE49-F238E27FC236}">
                <a16:creationId xmlns:a16="http://schemas.microsoft.com/office/drawing/2014/main" id="{C58A9138-F21D-5741-4EC5-D7976425D1F4}"/>
              </a:ext>
            </a:extLst>
          </p:cNvPr>
          <p:cNvSpPr/>
          <p:nvPr/>
        </p:nvSpPr>
        <p:spPr>
          <a:xfrm>
            <a:off x="9855200" y="5401733"/>
            <a:ext cx="1329267" cy="656696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642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3E2E1-9F5E-6ADE-B35C-EEBD04EE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hu-HU" dirty="0"/>
              <a:t>ö</a:t>
            </a:r>
            <a:r>
              <a:rPr lang="en-US" dirty="0"/>
              <a:t>r</a:t>
            </a:r>
            <a:r>
              <a:rPr lang="hu-HU" dirty="0"/>
              <a:t>ö</a:t>
            </a:r>
            <a:r>
              <a:rPr lang="en-US" dirty="0"/>
              <a:t>s </a:t>
            </a:r>
            <a:r>
              <a:rPr lang="hu-HU" dirty="0"/>
              <a:t>Gerg</a:t>
            </a:r>
            <a:r>
              <a:rPr lang="en-US" dirty="0"/>
              <a:t>ő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FB1E0-856D-6C4E-83A3-1AA2AF78A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Arrow: Left 4">
            <a:hlinkClick r:id="rId2" action="ppaction://hlinksldjump"/>
            <a:extLst>
              <a:ext uri="{FF2B5EF4-FFF2-40B4-BE49-F238E27FC236}">
                <a16:creationId xmlns:a16="http://schemas.microsoft.com/office/drawing/2014/main" id="{C89C19E9-C828-F19B-1DFE-F9716CB739F9}"/>
              </a:ext>
            </a:extLst>
          </p:cNvPr>
          <p:cNvSpPr/>
          <p:nvPr/>
        </p:nvSpPr>
        <p:spPr>
          <a:xfrm>
            <a:off x="9855200" y="5401733"/>
            <a:ext cx="1329267" cy="656696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7974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1DF3-37D8-497B-0D30-99CA7F53A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Wächter </a:t>
            </a:r>
            <a:r>
              <a:rPr lang="hu-HU" dirty="0"/>
              <a:t>Szabolcs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B6EBF-96D8-03FA-3267-0FD5D989A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Arrow: Left 3">
            <a:hlinkClick r:id="rId2" action="ppaction://hlinksldjump"/>
            <a:extLst>
              <a:ext uri="{FF2B5EF4-FFF2-40B4-BE49-F238E27FC236}">
                <a16:creationId xmlns:a16="http://schemas.microsoft.com/office/drawing/2014/main" id="{51D86176-AF87-5C93-FFFA-FD9203CC8A45}"/>
              </a:ext>
            </a:extLst>
          </p:cNvPr>
          <p:cNvSpPr/>
          <p:nvPr/>
        </p:nvSpPr>
        <p:spPr>
          <a:xfrm>
            <a:off x="9855200" y="5401733"/>
            <a:ext cx="1329267" cy="656696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6357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0D457-3B59-5786-881C-05F6E3C0B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Tartalomjegyz</a:t>
            </a:r>
            <a:r>
              <a:rPr lang="hu-HU" dirty="0"/>
              <a:t>é</a:t>
            </a:r>
            <a:r>
              <a:rPr lang="en-US" dirty="0"/>
              <a:t>k</a:t>
            </a:r>
            <a:r>
              <a:rPr lang="hu-HU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D5D99-9BE4-91D9-EFFF-F9151D8B0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3215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BA522-E1B0-14B4-C4A1-E3D13E496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Források: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30EA4-872A-1B0E-EF01-84A0B390F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1303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7B1A6-2862-365E-55A0-0775BC239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hu-HU" dirty="0"/>
              <a:t>Köszönjük a figyelmet!!!</a:t>
            </a:r>
          </a:p>
        </p:txBody>
      </p:sp>
    </p:spTree>
    <p:extLst>
      <p:ext uri="{BB962C8B-B14F-4D97-AF65-F5344CB8AC3E}">
        <p14:creationId xmlns:p14="http://schemas.microsoft.com/office/powerpoint/2010/main" val="2211099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51</Words>
  <Application>Microsoft Office PowerPoint</Application>
  <PresentationFormat>Widescreen</PresentationFormat>
  <Paragraphs>14</Paragraphs>
  <Slides>8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Comic Sans MS</vt:lpstr>
      <vt:lpstr>Office Theme</vt:lpstr>
      <vt:lpstr>Informatikai rendszer modernizálása</vt:lpstr>
      <vt:lpstr>Bemutatkozás:</vt:lpstr>
      <vt:lpstr>Kovács Zolta</vt:lpstr>
      <vt:lpstr>Vörös Gergő</vt:lpstr>
      <vt:lpstr>Wächter Szabolcs</vt:lpstr>
      <vt:lpstr>Tartalomjegyzék:</vt:lpstr>
      <vt:lpstr>Források:</vt:lpstr>
      <vt:lpstr>Köszönjük a figyelmet!!!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Informatikai rendszer modernizálása</dc:title>
  <dc:creator>Szabolcs Wächter</dc:creator>
  <cp:lastModifiedBy>Szabolcs Wächter</cp:lastModifiedBy>
  <cp:revision>12</cp:revision>
  <dcterms:created xsi:type="dcterms:W3CDTF">2023-01-18T16:57:59Z</dcterms:created>
  <dcterms:modified xsi:type="dcterms:W3CDTF">2023-01-18T17:24:02Z</dcterms:modified>
</cp:coreProperties>
</file>