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671931" y="0"/>
            <a:ext cx="5520070" cy="64274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index.html 메인페이지 구성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소개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이 페이지는 메인페이지로서, 각 카테고리(ex. 즐겨찾기)의 이름을 클릭하여 불필요한 카테고리를 숨길 수 있는 기능이 있습니다. 또한, 각각의 프로필을 클릭하면 해당 프로필에 들어있는 사진, 이름, 상태글, 배경사진 등의 정보를 수집하여 전체화면 프로필을 볼 수 있도록 구성되어 있습니다.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기능 설명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카테고리 숨기기: 메인페이지에는 여러 카테고리가 나열되어 있습니다. 각 카테고리의 이름을 클릭하면 해당 카테고리를 숨길 수 있습니다. 이를 통해 사용자가 관심 없는 카테고리를 간편하게 숨길 수 있습니다.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프로필 보기: 각각의 프로필은 클릭하면 해당 프로필에 관련된 정보를 볼 수 있습니다. 이 정보에는 사진, 이름, 상태글, 배경사진 등이 포함되어 있습니다. 사용자는 클릭 한 번으로 해당 프로필의 전체 정보를 확인할 수 있습니다.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원페이지 구성: 페이지 로딩시 발생하는 어색함을 줄이기 위해 원페이지로 작업되어 있습니다. 이를 통해 사용자는 스크롤 없이도 페이지 내의 모든 정보를 자연스럽게 탐색할 수 있습니다.</a:t>
            </a:r>
            <a:endParaRPr lang="en-US" altLang="ko-KR" sz="16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5965" y="0"/>
            <a:ext cx="33359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856033" cy="476640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0" y="4766409"/>
            <a:ext cx="12192000" cy="11848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pc</a:t>
            </a:r>
            <a:r>
              <a:rPr lang="ko-KR" altLang="en-US"/>
              <a:t>버전 디자인</a:t>
            </a:r>
            <a:r>
              <a:rPr lang="en-US" altLang="ko-KR"/>
              <a:t>-</a:t>
            </a:r>
            <a:r>
              <a:rPr lang="ko-KR" altLang="en-US"/>
              <a:t>모든페이지</a:t>
            </a:r>
            <a:r>
              <a:rPr lang="en-US" altLang="ko-KR"/>
              <a:t>.html</a:t>
            </a:r>
            <a:endParaRPr lang="en-US" altLang="ko-KR"/>
          </a:p>
          <a:p>
            <a:pPr>
              <a:defRPr/>
            </a:pPr>
            <a:r>
              <a:rPr lang="ko-KR" altLang="en-US"/>
              <a:t>모바일 버전으로 개발된 인터페이스를 기반으로 하단에 위치해있던 메뉴바를 카카오톡</a:t>
            </a:r>
            <a:r>
              <a:rPr lang="en-US" altLang="ko-KR"/>
              <a:t>PC</a:t>
            </a:r>
            <a:r>
              <a:rPr lang="ko-KR" altLang="en-US"/>
              <a:t>버전과 비슷한 느낌을 줄수 있도록 왼쪽으로 옮기는 효과를 추가하였습니다</a:t>
            </a:r>
            <a:r>
              <a:rPr lang="en-US" altLang="ko-KR"/>
              <a:t>.</a:t>
            </a:r>
            <a:r>
              <a:rPr lang="ko-KR" altLang="en-US"/>
              <a:t> 브라우저 가로폭에 따른 반응형으로 제작하였으며 모바일 버전에서 상단에 존재하던 시계</a:t>
            </a:r>
            <a:r>
              <a:rPr lang="en-US" altLang="ko-KR"/>
              <a:t>,</a:t>
            </a:r>
            <a:r>
              <a:rPr lang="ko-KR" altLang="en-US"/>
              <a:t>스마트폰 정보등을 제거하도록 디자인 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5965" y="0"/>
            <a:ext cx="3335965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671930" y="0"/>
            <a:ext cx="552006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671930" y="0"/>
            <a:ext cx="5520070" cy="4198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채팅페이지에서는 친구목록 페이지에서 사용하였던 슬라이드 기술을 응용하여 동일하게 슬라이드 업 해서 나타나도록 원페이지 처리하였습니다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입력창에 대화내용을 입력시 상대방 미니채팅 영역에서 이름</a:t>
            </a:r>
            <a:r>
              <a:rPr lang="en-US" altLang="ko-KR"/>
              <a:t>.</a:t>
            </a:r>
            <a:r>
              <a:rPr lang="ko-KR" altLang="en-US"/>
              <a:t>프로필사진 등을 가져와 대화상대에 맞는 대화 프로필을 만들도록 구성하였으며 </a:t>
            </a:r>
            <a:r>
              <a:rPr lang="en-US" altLang="ko-KR"/>
              <a:t>API</a:t>
            </a:r>
            <a:r>
              <a:rPr lang="ko-KR" altLang="en-US"/>
              <a:t>를 적용 내가 입력한 대화 내용에 따라 다양한 답변을 할수 있도록 채팅페이지를 구성하였습니다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가족들과 대화할때는 간결하고 짧은 대화를 생성하고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GPT</a:t>
            </a:r>
            <a:r>
              <a:rPr lang="ko-KR" altLang="en-US"/>
              <a:t>와 대화할때는 전문적인 조언자의 역할을 하도록 설정하였습니다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096000" cy="3302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0"/>
            <a:ext cx="6096000" cy="3302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3429000"/>
            <a:ext cx="121920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0" y="3302000"/>
            <a:ext cx="12192000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각각의 채팅방에서 텍스트를 입력했을시 부여된 역할에 따라 다르게 반응하는 채팅 모습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5965" y="0"/>
            <a:ext cx="3335965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671930" y="0"/>
            <a:ext cx="5520070" cy="2007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 클릭시 채팅페이지의 최대 넓이에 맞게 확대되는 기능을 추가하였으며 해당 확대 이미지를 다시 클릭하면 확대이미지요소를 삭제하는 방법으로</a:t>
            </a:r>
            <a:endParaRPr lang="ko-KR" altLang="en-US"/>
          </a:p>
          <a:p>
            <a:pPr>
              <a:defRPr/>
            </a:pPr>
            <a:r>
              <a:rPr lang="ko-KR" altLang="en-US"/>
              <a:t>직관적은 이미지 확대 기능을 추가하였습니다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이미지의 페이지 내 높이값에 맞추어 확대이미지가 위치하도록 조정하였습니다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597314" cy="458324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30624" y="0"/>
            <a:ext cx="8461375" cy="458324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4583245"/>
            <a:ext cx="12192000" cy="20061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pc</a:t>
            </a:r>
            <a:r>
              <a:rPr lang="ko-KR" altLang="en-US"/>
              <a:t>버전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wide</a:t>
            </a:r>
            <a:r>
              <a:rPr lang="ko-KR" altLang="en-US"/>
              <a:t> 버전 디자인</a:t>
            </a:r>
            <a:endParaRPr lang="ko-KR" altLang="en-US"/>
          </a:p>
          <a:p>
            <a:pPr>
              <a:defRPr/>
            </a:pPr>
            <a:r>
              <a:rPr lang="ko-KR" altLang="en-US"/>
              <a:t>모든 </a:t>
            </a:r>
            <a:r>
              <a:rPr lang="en-US" altLang="ko-KR"/>
              <a:t>pc</a:t>
            </a:r>
            <a:r>
              <a:rPr lang="ko-KR" altLang="en-US"/>
              <a:t>버전에 동일한 효과를 주었지만 넓이 </a:t>
            </a:r>
            <a:r>
              <a:rPr lang="en-US" altLang="ko-KR"/>
              <a:t>1000px~2000px</a:t>
            </a:r>
            <a:r>
              <a:rPr lang="ko-KR" altLang="en-US"/>
              <a:t>사이의 경우에는 화면을 좌우로 분할하여 채팅방과 채팅방목록을 동시에 확인할수 있도록 디자인하였으며 최대 넓이를 </a:t>
            </a:r>
            <a:r>
              <a:rPr lang="en-US" altLang="ko-KR"/>
              <a:t>2000px</a:t>
            </a:r>
            <a:r>
              <a:rPr lang="ko-KR" altLang="en-US"/>
              <a:t>로 고정 너무 큰 해상도를 가진 모니터에서 인터페이스가 과다하게 확대되는걸 방지하도록 디자인 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채팅이 생성되는 과정에서 해당 채팅방의 실제시간을 미니 채팅</a:t>
            </a:r>
            <a:r>
              <a:rPr lang="en-US" altLang="ko-KR"/>
              <a:t>,</a:t>
            </a:r>
            <a:r>
              <a:rPr lang="ko-KR" altLang="en-US"/>
              <a:t> 채팅방에 동일하게 반영하도록 할당하였으며 가장 마지막에 대화가 일어난 채팅방이 목록 가장 하단에 위치하도록 설정하였습니다</a:t>
            </a:r>
            <a:r>
              <a:rPr lang="en-US" altLang="ko-KR"/>
              <a:t>.</a:t>
            </a:r>
            <a:r>
              <a:rPr lang="ko-KR" altLang="en-US"/>
              <a:t> 또한 각 채팅방에서 마지막에 일어난 대화를 실제 채팅목록 미리보기 영역에 실시간 반영하도록 처리하였습니다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35965" y="0"/>
            <a:ext cx="3335965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671930" y="0"/>
            <a:ext cx="552007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실제 카카오톡 페이지의 디자인을 구현한 목업 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335965" y="0"/>
            <a:ext cx="8856035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실제 설정페이지와 동일하게 페이지로 이동할수 있는 하단 메뉴바 대신 </a:t>
            </a:r>
            <a:endParaRPr lang="ko-KR" altLang="en-US"/>
          </a:p>
          <a:p>
            <a:pPr>
              <a:defRPr/>
            </a:pPr>
            <a:r>
              <a:rPr lang="ko-KR" altLang="en-US"/>
              <a:t>페이지 이름부분에 뒤로가기기능을 넣어 </a:t>
            </a:r>
            <a:endParaRPr lang="ko-KR" altLang="en-US"/>
          </a:p>
          <a:p>
            <a:pPr>
              <a:defRPr/>
            </a:pPr>
            <a:r>
              <a:rPr lang="ko-KR" altLang="en-US"/>
              <a:t>내가 설정페이지를 누른 해당 페이지로 다시 돌아가도록 설정하였습니다</a:t>
            </a:r>
            <a:r>
              <a:rPr lang="en-US" altLang="ko-KR"/>
              <a:t>.(history.back();)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341</ep:Words>
  <ep:PresentationFormat>화면 슬라이드 쇼(4:3)</ep:PresentationFormat>
  <ep:Paragraphs>24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2024-06-14T02:59:01.516</dcterms:created>
  <dc:creator>ezensn</dc:creator>
  <cp:lastModifiedBy>ezensn</cp:lastModifiedBy>
  <dcterms:modified xsi:type="dcterms:W3CDTF">2024-06-18T03:48:13.268</dcterms:modified>
  <cp:revision>12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