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D62B-E2DD-4F8E-B5D8-976E68D9A4FC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08386-F529-4CD6-B283-58D38C154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654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508386-F529-4CD6-B283-58D38C1544E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26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77EB-21E1-41D7-8F24-827AB068F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D3561-AB62-456F-8EFC-7963F73FD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2E4F4-019E-43C7-B8F6-78137400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54AFE-4A13-4943-A9C0-23A6F366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8E113-882E-4B67-91B1-B9ED41598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78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42E2-8E33-48D4-9A13-9D551265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07A4C-0D52-4B71-A7EF-A33CA6DFB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13CAB-A449-431F-8011-1E6278508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BEBF2-37BB-4AFD-B20C-E5850EEE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02382-2593-4936-AC1C-E0A44091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17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AB822-F69B-4B96-BCBD-7E94C680F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DEB1E-5C7B-400B-9222-8E6C048EC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B2C7B-07C6-4260-8557-B004E973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8E6FD-D417-44EB-AB5E-32383BBA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FD586-BB5C-4E0C-84AB-6EB5889F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8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8AA1-8862-4F9A-83BC-36FA8DDFA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D663-EE36-440C-9555-9E2E92BFE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AE12C-7ED3-4779-AC4B-A3D7AEC4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2D7CB-7F34-4E57-A5E7-9D79650B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5ACC9-9E0B-4E74-BE28-C635E44F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09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E3A7-6C28-4D54-B97B-2BD2DA97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D35F6-F884-49C2-BE2C-16F18A736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EA9EB-1824-4F2B-BE34-8CEB067D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C99D1-8B12-4D52-9CF5-8FB7B35E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C73CE-B222-4D74-8F70-55CE9D81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23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7215-EFF5-4E1A-AA26-7A85304A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64085-100A-4A85-8149-211996043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68BAC-607F-4650-87C6-19BE24A6F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0CDD0-5E5C-4480-A61F-57FCE977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54EB9-1933-4EAD-887E-D5D41BD0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D0BEA-332E-46CC-B23C-F1DFC3EE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04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ECD2-9851-4C3D-B4B0-E469CD5EB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8A94A-5236-4032-B2B7-66C1D4117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1C5E1-B29C-4207-9B45-9906A0F2B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12C4A-8891-4606-919B-C178F8104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4BA7A-72B6-49F5-A0EE-2032975A0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3A02-C0EF-4FC2-9D6A-0D04DBF6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660386-AD50-47C9-A7C4-7CD4D6AA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59090-28DE-4522-8214-7232DF87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48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5F5D-61B3-4785-993D-080D6966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57095-E2D6-4FD4-B362-F09869D7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D1703-7E20-40B1-B970-08208137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A0825-308A-49F8-8A99-BD82DBDA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07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74724-C77D-4845-88C8-C88257DF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54DA0B-D7E9-4435-B125-D5A0ED48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5FB3C-4BDC-4593-AF7D-111F42A7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9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5B6B-6948-4093-8481-B114D91A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EACD8-AD56-4122-A16D-69607097C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00DA7-EC9C-4F2B-82E8-AA8DE65A7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2A295-9F2B-4142-B661-9B1710BC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23802-EDD4-4CC1-8C01-F3F34A7C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283E7-3033-4EC5-B8BE-02C9BD372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91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CAC3-4C95-4C9A-9364-E2EDA7FBC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22925-143C-493B-B655-2BC9E8894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DDC0A-D6A9-414F-8D02-4CD897544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45E66-4A7E-4B23-A673-91D41D2A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53422-87AB-41B7-BEAC-34530022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9E56B-9929-4F8A-9349-65CA52E3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7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398D8-7D31-419F-915F-CB0A1DB6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A3073-D347-43BE-9E32-99A1D0E17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1652B-0C31-49D8-AE84-A135E109D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3BE49-2C18-44EC-B643-1287673AC118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68133-E229-4E13-A6F9-5E462B8E3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B0508-258A-4B09-8019-DBD5DE776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94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eft Brace 37">
            <a:extLst>
              <a:ext uri="{FF2B5EF4-FFF2-40B4-BE49-F238E27FC236}">
                <a16:creationId xmlns:a16="http://schemas.microsoft.com/office/drawing/2014/main" id="{17B59A6E-315B-4B3B-A099-80D84DBFD058}"/>
              </a:ext>
            </a:extLst>
          </p:cNvPr>
          <p:cNvSpPr/>
          <p:nvPr/>
        </p:nvSpPr>
        <p:spPr>
          <a:xfrm rot="5400000">
            <a:off x="1989151" y="856898"/>
            <a:ext cx="785054" cy="4359150"/>
          </a:xfrm>
          <a:prstGeom prst="leftBrac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53DFC4B4-62FF-4762-B70C-3815C1AEAD9E}"/>
              </a:ext>
            </a:extLst>
          </p:cNvPr>
          <p:cNvSpPr/>
          <p:nvPr/>
        </p:nvSpPr>
        <p:spPr>
          <a:xfrm rot="16200000">
            <a:off x="5510373" y="-3078550"/>
            <a:ext cx="1318941" cy="9982985"/>
          </a:xfrm>
          <a:prstGeom prst="rightBrace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F909E9-3930-4E12-8CF3-7E8E3B5D2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642" y="-128675"/>
            <a:ext cx="4195615" cy="1679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3529D3-1F6C-470A-AEF0-E90ADF35C881}"/>
              </a:ext>
            </a:extLst>
          </p:cNvPr>
          <p:cNvSpPr txBox="1"/>
          <p:nvPr/>
        </p:nvSpPr>
        <p:spPr>
          <a:xfrm>
            <a:off x="1566342" y="2103224"/>
            <a:ext cx="17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latin typeface="Abadi" panose="020B0604020104020204" pitchFamily="34" charset="0"/>
              </a:rPr>
              <a:t>.</a:t>
            </a:r>
            <a:r>
              <a:rPr lang="en-GB" u="sng" dirty="0" err="1">
                <a:latin typeface="Abadi" panose="020B0604020104020204" pitchFamily="34" charset="0"/>
              </a:rPr>
              <a:t>pykrev</a:t>
            </a:r>
            <a:r>
              <a:rPr lang="en-GB" u="sng" dirty="0">
                <a:latin typeface="Abadi" panose="020B0604020104020204" pitchFamily="34" charset="0"/>
              </a:rPr>
              <a:t>/formula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A5E8C1-4283-4F9F-BBEF-77DCA9A88110}"/>
              </a:ext>
            </a:extLst>
          </p:cNvPr>
          <p:cNvSpPr txBox="1"/>
          <p:nvPr/>
        </p:nvSpPr>
        <p:spPr>
          <a:xfrm>
            <a:off x="123548" y="3484638"/>
            <a:ext cx="15827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Abadi" panose="020B0604020104020204" pitchFamily="34" charset="0"/>
              </a:rPr>
              <a:t>element_counts.py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49FE89-FE1A-4725-9119-1BF82E005FBD}"/>
              </a:ext>
            </a:extLst>
          </p:cNvPr>
          <p:cNvSpPr txBox="1"/>
          <p:nvPr/>
        </p:nvSpPr>
        <p:spPr>
          <a:xfrm>
            <a:off x="1793982" y="3503579"/>
            <a:ext cx="15827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Abadi" panose="020B0604020104020204" pitchFamily="34" charset="0"/>
              </a:rPr>
              <a:t>calculate_mass.py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F23654-1617-4BC2-82D6-1DAF0244D0E8}"/>
              </a:ext>
            </a:extLst>
          </p:cNvPr>
          <p:cNvSpPr txBox="1"/>
          <p:nvPr/>
        </p:nvSpPr>
        <p:spPr>
          <a:xfrm>
            <a:off x="1865591" y="3802696"/>
            <a:ext cx="1113279" cy="415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Abadi" panose="020B0604020104020204" pitchFamily="34" charset="0"/>
              </a:rPr>
              <a:t>kendrick_mass_defect.py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20F916-A2E5-4FF6-97CA-1AA032FE75A5}"/>
              </a:ext>
            </a:extLst>
          </p:cNvPr>
          <p:cNvSpPr txBox="1"/>
          <p:nvPr/>
        </p:nvSpPr>
        <p:spPr>
          <a:xfrm>
            <a:off x="3464417" y="3204674"/>
            <a:ext cx="1582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>
                <a:latin typeface="Abadi" panose="020B0604020104020204" pitchFamily="34" charset="0"/>
              </a:rPr>
              <a:t>Set analysis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C46627-0931-4840-B034-4F9566B3D21C}"/>
              </a:ext>
            </a:extLst>
          </p:cNvPr>
          <p:cNvSpPr txBox="1"/>
          <p:nvPr/>
        </p:nvSpPr>
        <p:spPr>
          <a:xfrm>
            <a:off x="3279273" y="3499287"/>
            <a:ext cx="1836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Abadi" panose="020B0604020104020204" pitchFamily="34" charset="0"/>
              </a:rPr>
              <a:t>find_intersections.py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6C5206-36B7-4F79-B701-E9935EDA533E}"/>
              </a:ext>
            </a:extLst>
          </p:cNvPr>
          <p:cNvSpPr txBox="1"/>
          <p:nvPr/>
        </p:nvSpPr>
        <p:spPr>
          <a:xfrm>
            <a:off x="3279273" y="3735848"/>
            <a:ext cx="1836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Abadi" panose="020B0604020104020204" pitchFamily="34" charset="0"/>
              </a:rPr>
              <a:t>unique_groups.py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2C892A-12CE-4B2D-825D-3D8318E7BE40}"/>
              </a:ext>
            </a:extLst>
          </p:cNvPr>
          <p:cNvSpPr txBox="1"/>
          <p:nvPr/>
        </p:nvSpPr>
        <p:spPr>
          <a:xfrm>
            <a:off x="3279273" y="3993611"/>
            <a:ext cx="1836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Abadi" panose="020B0604020104020204" pitchFamily="34" charset="0"/>
              </a:rPr>
              <a:t>missing_groups.py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90A93C-152D-4680-88A8-0F233EDD5513}"/>
              </a:ext>
            </a:extLst>
          </p:cNvPr>
          <p:cNvSpPr txBox="1"/>
          <p:nvPr/>
        </p:nvSpPr>
        <p:spPr>
          <a:xfrm>
            <a:off x="123548" y="4019059"/>
            <a:ext cx="1034059" cy="415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Abadi" panose="020B0604020104020204" pitchFamily="34" charset="0"/>
              </a:rPr>
              <a:t>double_bond_equivalent.py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6588A5-FF59-4957-875F-EBA2ECBCBD65}"/>
              </a:ext>
            </a:extLst>
          </p:cNvPr>
          <p:cNvSpPr txBox="1"/>
          <p:nvPr/>
        </p:nvSpPr>
        <p:spPr>
          <a:xfrm>
            <a:off x="123548" y="4389583"/>
            <a:ext cx="18367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Abadi" panose="020B0604020104020204" pitchFamily="34" charset="0"/>
              </a:rPr>
              <a:t>aromaticity_index.py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9C0C85-4EF8-4491-B0EE-19C68CE97DD2}"/>
              </a:ext>
            </a:extLst>
          </p:cNvPr>
          <p:cNvSpPr txBox="1"/>
          <p:nvPr/>
        </p:nvSpPr>
        <p:spPr>
          <a:xfrm>
            <a:off x="123548" y="4643499"/>
            <a:ext cx="18367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Abadi" panose="020B0604020104020204" pitchFamily="34" charset="0"/>
              </a:rPr>
              <a:t>nominal_oxidation_state.py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235915-F6CF-4215-8602-DC452CCFD485}"/>
              </a:ext>
            </a:extLst>
          </p:cNvPr>
          <p:cNvSpPr txBox="1"/>
          <p:nvPr/>
        </p:nvSpPr>
        <p:spPr>
          <a:xfrm>
            <a:off x="123548" y="3763898"/>
            <a:ext cx="1836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Abadi" panose="020B0604020104020204" pitchFamily="34" charset="0"/>
              </a:rPr>
              <a:t>element_ratios.py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FFD0EF-8A37-4D98-A5F9-849FF2AD321E}"/>
              </a:ext>
            </a:extLst>
          </p:cNvPr>
          <p:cNvSpPr txBox="1"/>
          <p:nvPr/>
        </p:nvSpPr>
        <p:spPr>
          <a:xfrm>
            <a:off x="1863704" y="3207462"/>
            <a:ext cx="1582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>
                <a:latin typeface="Abadi" panose="020B0604020104020204" pitchFamily="34" charset="0"/>
              </a:rPr>
              <a:t>Mass analysis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6B4A45-DEF9-44C8-8671-380A03F6A3F0}"/>
              </a:ext>
            </a:extLst>
          </p:cNvPr>
          <p:cNvSpPr txBox="1"/>
          <p:nvPr/>
        </p:nvSpPr>
        <p:spPr>
          <a:xfrm>
            <a:off x="293822" y="3022796"/>
            <a:ext cx="158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>
                <a:latin typeface="Abadi" panose="020B0604020104020204" pitchFamily="34" charset="0"/>
              </a:rPr>
              <a:t>Stoichiometric analysis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B13BC78F-A9EA-4C6B-AC51-4DA8DD768EF3}"/>
              </a:ext>
            </a:extLst>
          </p:cNvPr>
          <p:cNvSpPr/>
          <p:nvPr/>
        </p:nvSpPr>
        <p:spPr>
          <a:xfrm rot="5400000">
            <a:off x="5703472" y="1693154"/>
            <a:ext cx="785054" cy="2686639"/>
          </a:xfrm>
          <a:prstGeom prst="leftBr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268985DF-3936-4CAB-A180-45088E893897}"/>
              </a:ext>
            </a:extLst>
          </p:cNvPr>
          <p:cNvSpPr/>
          <p:nvPr/>
        </p:nvSpPr>
        <p:spPr>
          <a:xfrm rot="5400000">
            <a:off x="9417795" y="843221"/>
            <a:ext cx="785054" cy="4359150"/>
          </a:xfrm>
          <a:prstGeom prst="leftBrac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1A7E60-50DF-4992-951C-7F7E5C654219}"/>
              </a:ext>
            </a:extLst>
          </p:cNvPr>
          <p:cNvSpPr txBox="1"/>
          <p:nvPr/>
        </p:nvSpPr>
        <p:spPr>
          <a:xfrm>
            <a:off x="6613973" y="3002479"/>
            <a:ext cx="101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>
                <a:latin typeface="Abadi" panose="020B0604020104020204" pitchFamily="34" charset="0"/>
              </a:rPr>
              <a:t>Diversity metrics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81314B8-CBC0-4BE8-8582-39833513FECF}"/>
              </a:ext>
            </a:extLst>
          </p:cNvPr>
          <p:cNvSpPr txBox="1"/>
          <p:nvPr/>
        </p:nvSpPr>
        <p:spPr>
          <a:xfrm>
            <a:off x="4848542" y="3189609"/>
            <a:ext cx="1013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>
                <a:latin typeface="Abadi" panose="020B0604020104020204" pitchFamily="34" charset="0"/>
              </a:rPr>
              <a:t>Ordination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08E72D4-9286-4520-AC36-3D425B39EFCF}"/>
              </a:ext>
            </a:extLst>
          </p:cNvPr>
          <p:cNvSpPr txBox="1"/>
          <p:nvPr/>
        </p:nvSpPr>
        <p:spPr>
          <a:xfrm>
            <a:off x="6091878" y="3519940"/>
            <a:ext cx="15354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Abadi" panose="020B0604020104020204" pitchFamily="34" charset="0"/>
              </a:rPr>
              <a:t>relative_intensities.py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5EC986-6336-4D63-83DC-CC254A457880}"/>
              </a:ext>
            </a:extLst>
          </p:cNvPr>
          <p:cNvSpPr txBox="1"/>
          <p:nvPr/>
        </p:nvSpPr>
        <p:spPr>
          <a:xfrm>
            <a:off x="6091877" y="3757486"/>
            <a:ext cx="15354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Abadi" panose="020B0604020104020204" pitchFamily="34" charset="0"/>
              </a:rPr>
              <a:t>diversity_indices.py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FDE051-31F4-493F-BAD0-86437A5CFE17}"/>
              </a:ext>
            </a:extLst>
          </p:cNvPr>
          <p:cNvSpPr txBox="1"/>
          <p:nvPr/>
        </p:nvSpPr>
        <p:spPr>
          <a:xfrm>
            <a:off x="4695687" y="3514352"/>
            <a:ext cx="15354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Abadi" panose="020B0604020104020204" pitchFamily="34" charset="0"/>
              </a:rPr>
              <a:t>ordination_matrix.py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FA2430-BB3D-4884-ACDC-DF3D12148676}"/>
              </a:ext>
            </a:extLst>
          </p:cNvPr>
          <p:cNvSpPr txBox="1"/>
          <p:nvPr/>
        </p:nvSpPr>
        <p:spPr>
          <a:xfrm>
            <a:off x="6091877" y="3985737"/>
            <a:ext cx="15354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Abadi" panose="020B0604020104020204" pitchFamily="34" charset="0"/>
              </a:rPr>
              <a:t>compound_class.py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468D425-F4E5-4B34-8FB2-9D3E65817AA6}"/>
              </a:ext>
            </a:extLst>
          </p:cNvPr>
          <p:cNvSpPr txBox="1"/>
          <p:nvPr/>
        </p:nvSpPr>
        <p:spPr>
          <a:xfrm>
            <a:off x="4695687" y="3761759"/>
            <a:ext cx="15354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Abadi" panose="020B0604020104020204" pitchFamily="34" charset="0"/>
              </a:rPr>
              <a:t>bray_curtis_matrix.py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DB46D51-913D-4103-9E6E-F19D3ECAAA0A}"/>
              </a:ext>
            </a:extLst>
          </p:cNvPr>
          <p:cNvSpPr txBox="1"/>
          <p:nvPr/>
        </p:nvSpPr>
        <p:spPr>
          <a:xfrm>
            <a:off x="10753342" y="3094810"/>
            <a:ext cx="1013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>
                <a:latin typeface="Abadi" panose="020B0604020104020204" pitchFamily="34" charset="0"/>
              </a:rPr>
              <a:t>van </a:t>
            </a:r>
            <a:r>
              <a:rPr lang="en-GB" sz="1200" u="sng" dirty="0" err="1">
                <a:latin typeface="Abadi" panose="020B0604020104020204" pitchFamily="34" charset="0"/>
              </a:rPr>
              <a:t>Krevelen</a:t>
            </a:r>
            <a:endParaRPr lang="en-GB" sz="1200" u="sng" dirty="0">
              <a:latin typeface="Abadi" panose="020B0604020104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9726771-81C9-4851-8F35-E130C7216F17}"/>
              </a:ext>
            </a:extLst>
          </p:cNvPr>
          <p:cNvSpPr txBox="1"/>
          <p:nvPr/>
        </p:nvSpPr>
        <p:spPr>
          <a:xfrm>
            <a:off x="9212690" y="3094810"/>
            <a:ext cx="1195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>
                <a:latin typeface="Abadi" panose="020B0604020104020204" pitchFamily="34" charset="0"/>
              </a:rPr>
              <a:t>Kendrick mass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F91E70-E852-4E96-A7BB-77DD23D566D9}"/>
              </a:ext>
            </a:extLst>
          </p:cNvPr>
          <p:cNvSpPr txBox="1"/>
          <p:nvPr/>
        </p:nvSpPr>
        <p:spPr>
          <a:xfrm>
            <a:off x="7758600" y="2981013"/>
            <a:ext cx="101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>
                <a:latin typeface="Abadi" panose="020B0604020104020204" pitchFamily="34" charset="0"/>
              </a:rPr>
              <a:t>Intersection plots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78937DD-E267-42B1-95C4-7750CEDB8AC6}"/>
              </a:ext>
            </a:extLst>
          </p:cNvPr>
          <p:cNvSpPr txBox="1"/>
          <p:nvPr/>
        </p:nvSpPr>
        <p:spPr>
          <a:xfrm>
            <a:off x="7623109" y="4031904"/>
            <a:ext cx="15354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Abadi" panose="020B0604020104020204" pitchFamily="34" charset="0"/>
              </a:rPr>
              <a:t>+ Upset plots using </a:t>
            </a:r>
            <a:r>
              <a:rPr lang="en-GB" sz="1050" dirty="0" err="1">
                <a:latin typeface="Abadi" panose="020B0604020104020204" pitchFamily="34" charset="0"/>
              </a:rPr>
              <a:t>UpSetPlot</a:t>
            </a:r>
            <a:endParaRPr lang="en-GB" sz="1050" dirty="0">
              <a:latin typeface="Abadi" panose="020B0604020104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A211461-06CE-4714-9FCB-52F0E802F4E0}"/>
              </a:ext>
            </a:extLst>
          </p:cNvPr>
          <p:cNvSpPr txBox="1"/>
          <p:nvPr/>
        </p:nvSpPr>
        <p:spPr>
          <a:xfrm>
            <a:off x="9212690" y="3464144"/>
            <a:ext cx="11137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Abadi" panose="020B0604020104020204" pitchFamily="34" charset="0"/>
              </a:rPr>
              <a:t>kendrick_mass_defect_plot.py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E099D9F-6E90-4F64-BE60-904DE321CE4F}"/>
              </a:ext>
            </a:extLst>
          </p:cNvPr>
          <p:cNvSpPr txBox="1"/>
          <p:nvPr/>
        </p:nvSpPr>
        <p:spPr>
          <a:xfrm>
            <a:off x="10703140" y="3481673"/>
            <a:ext cx="10208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Abadi" panose="020B0604020104020204" pitchFamily="34" charset="0"/>
              </a:rPr>
              <a:t>van_krevelen_plot.py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4CBEE0-5705-450B-A8E6-8D9F1DF37FB1}"/>
              </a:ext>
            </a:extLst>
          </p:cNvPr>
          <p:cNvSpPr txBox="1"/>
          <p:nvPr/>
        </p:nvSpPr>
        <p:spPr>
          <a:xfrm>
            <a:off x="10703140" y="3957943"/>
            <a:ext cx="13653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Abadi" panose="020B0604020104020204" pitchFamily="34" charset="0"/>
              </a:rPr>
              <a:t>multi_van_krevelen_plot.py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84728CF-8A75-4441-9082-0A89D04525F9}"/>
              </a:ext>
            </a:extLst>
          </p:cNvPr>
          <p:cNvSpPr txBox="1"/>
          <p:nvPr/>
        </p:nvSpPr>
        <p:spPr>
          <a:xfrm>
            <a:off x="10703140" y="4373441"/>
            <a:ext cx="10208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Abadi" panose="020B0604020104020204" pitchFamily="34" charset="0"/>
              </a:rPr>
              <a:t>van_krevelen_histogram.py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9A9C561-562D-430E-811C-FE6C3E8F780C}"/>
              </a:ext>
            </a:extLst>
          </p:cNvPr>
          <p:cNvSpPr txBox="1"/>
          <p:nvPr/>
        </p:nvSpPr>
        <p:spPr>
          <a:xfrm>
            <a:off x="5158520" y="2095348"/>
            <a:ext cx="186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latin typeface="Abadi" panose="020B0604020104020204" pitchFamily="34" charset="0"/>
              </a:rPr>
              <a:t>.</a:t>
            </a:r>
            <a:r>
              <a:rPr lang="en-GB" u="sng" dirty="0" err="1">
                <a:latin typeface="Abadi" panose="020B0604020104020204" pitchFamily="34" charset="0"/>
              </a:rPr>
              <a:t>pykrev</a:t>
            </a:r>
            <a:r>
              <a:rPr lang="en-GB" u="sng" dirty="0">
                <a:latin typeface="Abadi" panose="020B0604020104020204" pitchFamily="34" charset="0"/>
              </a:rPr>
              <a:t>/diversity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94979BA-8023-4E93-98C1-ECE967BFB36B}"/>
              </a:ext>
            </a:extLst>
          </p:cNvPr>
          <p:cNvSpPr txBox="1"/>
          <p:nvPr/>
        </p:nvSpPr>
        <p:spPr>
          <a:xfrm>
            <a:off x="8758944" y="2107508"/>
            <a:ext cx="186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latin typeface="Abadi" panose="020B0604020104020204" pitchFamily="34" charset="0"/>
              </a:rPr>
              <a:t>.</a:t>
            </a:r>
            <a:r>
              <a:rPr lang="en-GB" u="sng" dirty="0" err="1">
                <a:latin typeface="Abadi" panose="020B0604020104020204" pitchFamily="34" charset="0"/>
              </a:rPr>
              <a:t>pykrev</a:t>
            </a:r>
            <a:r>
              <a:rPr lang="en-GB" u="sng" dirty="0">
                <a:latin typeface="Abadi" panose="020B0604020104020204" pitchFamily="34" charset="0"/>
              </a:rPr>
              <a:t>/plotting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22C270C-24C8-4AFA-ADA0-1AFF3D13B442}"/>
              </a:ext>
            </a:extLst>
          </p:cNvPr>
          <p:cNvSpPr txBox="1"/>
          <p:nvPr/>
        </p:nvSpPr>
        <p:spPr>
          <a:xfrm>
            <a:off x="7599906" y="3773856"/>
            <a:ext cx="11249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Abadi" panose="020B0604020104020204" pitchFamily="34" charset="0"/>
              </a:rPr>
              <a:t>missing_plot.py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954979D-B3A5-4875-AB54-93E4446F0FB6}"/>
              </a:ext>
            </a:extLst>
          </p:cNvPr>
          <p:cNvSpPr txBox="1"/>
          <p:nvPr/>
        </p:nvSpPr>
        <p:spPr>
          <a:xfrm>
            <a:off x="7623109" y="3498923"/>
            <a:ext cx="11249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Abadi" panose="020B0604020104020204" pitchFamily="34" charset="0"/>
              </a:rPr>
              <a:t>unique_plot.py</a:t>
            </a:r>
          </a:p>
        </p:txBody>
      </p:sp>
    </p:spTree>
    <p:extLst>
      <p:ext uri="{BB962C8B-B14F-4D97-AF65-F5344CB8AC3E}">
        <p14:creationId xmlns:p14="http://schemas.microsoft.com/office/powerpoint/2010/main" val="48885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158</Words>
  <Application>Microsoft Office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Ezra</dc:creator>
  <cp:lastModifiedBy>Ezra</cp:lastModifiedBy>
  <cp:revision>9</cp:revision>
  <dcterms:created xsi:type="dcterms:W3CDTF">2020-11-17T13:14:24Z</dcterms:created>
  <dcterms:modified xsi:type="dcterms:W3CDTF">2020-11-17T13:47:41Z</dcterms:modified>
</cp:coreProperties>
</file>