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2025. 05. 16.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2025. 05. 16.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sz="8000" dirty="0"/>
              <a:t>Json projektmunka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Készítette: kabai zsombor</a:t>
            </a:r>
          </a:p>
        </p:txBody>
      </p:sp>
      <p:pic>
        <p:nvPicPr>
          <p:cNvPr id="5" name="Kép 4" descr="Épületet, ülőhelyet, padot és oldalt ábrázoló kép&#10;&#10;Automatikusan létrehozott leírá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99A9B1-A839-330B-26BB-851D71EB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json</a:t>
            </a:r>
            <a:r>
              <a:rPr lang="hu-HU" dirty="0"/>
              <a:t> állomány</a:t>
            </a:r>
            <a:endParaRPr lang="hu-HU"/>
          </a:p>
        </p:txBody>
      </p:sp>
      <p:pic>
        <p:nvPicPr>
          <p:cNvPr id="14" name="Tartalom helye 10" descr="A képen szöveg, Betűtípus, képernyőkép, dokument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2A427A6-79B6-FBA8-1112-513DACCCB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114674"/>
            <a:ext cx="5928344" cy="4691006"/>
          </a:xfr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0353F-3D65-4236-301A-C69226AE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-Az állomány emberek adatait tárolja: </a:t>
            </a:r>
            <a:r>
              <a:rPr lang="hu-HU" dirty="0" err="1"/>
              <a:t>id</a:t>
            </a:r>
            <a:r>
              <a:rPr lang="hu-HU" dirty="0"/>
              <a:t>, </a:t>
            </a:r>
            <a:r>
              <a:rPr lang="hu-HU" dirty="0" err="1"/>
              <a:t>name</a:t>
            </a:r>
            <a:r>
              <a:rPr lang="hu-HU" dirty="0"/>
              <a:t>, </a:t>
            </a:r>
            <a:r>
              <a:rPr lang="hu-HU" dirty="0" err="1"/>
              <a:t>username</a:t>
            </a:r>
            <a:r>
              <a:rPr lang="hu-HU" dirty="0"/>
              <a:t>, email, city, </a:t>
            </a:r>
            <a:r>
              <a:rPr lang="hu-HU" dirty="0" err="1"/>
              <a:t>phone</a:t>
            </a:r>
            <a:r>
              <a:rPr lang="hu-HU" dirty="0"/>
              <a:t>, website.</a:t>
            </a:r>
          </a:p>
          <a:p>
            <a:r>
              <a:rPr lang="hu-HU" dirty="0"/>
              <a:t> 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30CC0E-34FD-CE0B-4173-5F44A5F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0B56D3F-AD39-462A-9AE5-D8B4258A7D70}" type="datetime1">
              <a:rPr lang="hu-HU" smtClean="0"/>
              <a:pPr rtl="0">
                <a:spcAft>
                  <a:spcPts val="600"/>
                </a:spcAft>
              </a:pPr>
              <a:t>2025. 05. 16.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C78E4-4A21-8557-3245-0B175C55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hu-HU" dirty="0"/>
              <a:t>JSON objektumok szerkezete</a:t>
            </a:r>
            <a:endParaRPr lang="hu-HU"/>
          </a:p>
        </p:txBody>
      </p:sp>
      <p:pic>
        <p:nvPicPr>
          <p:cNvPr id="11" name="Tartalom helye 10" descr="A képen szöveg, Betűtípus, képernyőkép, dokument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CB6DF99-88B0-863C-A108-FDFC69FF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1402" b="-1"/>
          <a:stretch>
            <a:fillRect/>
          </a:stretch>
        </p:blipFill>
        <p:spPr>
          <a:xfrm>
            <a:off x="5458984" y="812799"/>
            <a:ext cx="5928344" cy="5294757"/>
          </a:xfr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29AF05-9708-9199-5873-1377A373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hu-HU" dirty="0"/>
              <a:t>-Alap adatok: </a:t>
            </a:r>
            <a:r>
              <a:rPr lang="hu-HU" dirty="0" err="1"/>
              <a:t>id</a:t>
            </a:r>
            <a:r>
              <a:rPr lang="hu-HU" dirty="0"/>
              <a:t>, </a:t>
            </a:r>
            <a:r>
              <a:rPr lang="hu-HU" dirty="0" err="1"/>
              <a:t>name</a:t>
            </a:r>
            <a:r>
              <a:rPr lang="hu-HU" dirty="0"/>
              <a:t>, email</a:t>
            </a:r>
          </a:p>
          <a:p>
            <a:r>
              <a:rPr lang="hu-HU" dirty="0"/>
              <a:t>-A lakcím és a vállalat beágyazott objektumok, amikben további alap adatok szerepelnek.</a:t>
            </a:r>
          </a:p>
          <a:p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5B4893-D67D-9728-2636-DBFBFD6C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0B56D3F-AD39-462A-9AE5-D8B4258A7D70}" type="datetime1">
              <a:rPr lang="hu-HU" smtClean="0"/>
              <a:pPr rtl="0">
                <a:spcAft>
                  <a:spcPts val="600"/>
                </a:spcAft>
              </a:pPr>
              <a:t>2025. 05. 16.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té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479A7E8-4AB0-AB75-C632-2C2933DF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7" b="2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BDDFCB-75F6-48A0-AC91-2E800102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hu-HU" dirty="0"/>
              <a:t>Javasolt táblák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33596-33DF-E3B8-52AD-0E254EA73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hu-HU" dirty="0"/>
              <a:t>-3 db táblát csinálnék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5C35F0-8D59-7C88-8B5C-F1C37D8B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0B56D3F-AD39-462A-9AE5-D8B4258A7D70}" type="datetime1">
              <a:rPr lang="hu-HU" smtClean="0"/>
              <a:pPr rtl="0">
                <a:spcAft>
                  <a:spcPts val="600"/>
                </a:spcAft>
              </a:pPr>
              <a:t>2025. 05. 16.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7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F43E01-D8FE-1BAB-4686-5CC63B26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hu-HU" dirty="0"/>
              <a:t>Kapcsolatok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9AF198E-0B37-BF5A-EACA-41251FC3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94217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-</a:t>
            </a:r>
            <a:r>
              <a:rPr lang="hu-HU" dirty="0" err="1"/>
              <a:t>Company</a:t>
            </a:r>
            <a:r>
              <a:rPr lang="hu-HU" dirty="0"/>
              <a:t> + </a:t>
            </a:r>
            <a:r>
              <a:rPr lang="hu-HU" dirty="0" err="1"/>
              <a:t>id</a:t>
            </a:r>
            <a:r>
              <a:rPr lang="hu-HU" dirty="0"/>
              <a:t> (könnyebb összekötés miatt)</a:t>
            </a:r>
          </a:p>
          <a:p>
            <a:r>
              <a:rPr lang="hu-HU" dirty="0"/>
              <a:t>-</a:t>
            </a:r>
            <a:r>
              <a:rPr lang="hu-HU" dirty="0" err="1"/>
              <a:t>Address</a:t>
            </a:r>
            <a:r>
              <a:rPr lang="hu-HU" dirty="0"/>
              <a:t> + </a:t>
            </a:r>
            <a:r>
              <a:rPr lang="hu-HU" dirty="0" err="1"/>
              <a:t>id</a:t>
            </a:r>
            <a:r>
              <a:rPr lang="hu-HU" dirty="0"/>
              <a:t> (könnyebb összekötés miatt)</a:t>
            </a:r>
          </a:p>
          <a:p>
            <a:r>
              <a:rPr lang="hu-HU" dirty="0"/>
              <a:t>-1:1- </a:t>
            </a:r>
            <a:r>
              <a:rPr lang="hu-HU" dirty="0" err="1"/>
              <a:t>hez</a:t>
            </a:r>
            <a:r>
              <a:rPr lang="hu-HU" dirty="0"/>
              <a:t> kapcsolat</a:t>
            </a:r>
          </a:p>
          <a:p>
            <a:endParaRPr lang="en-US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DECE30-4E75-92AF-CA76-936D35F9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0B56D3F-AD39-462A-9AE5-D8B4258A7D70}" type="datetime1">
              <a:rPr lang="hu-HU" smtClean="0"/>
              <a:pPr rtl="0">
                <a:spcAft>
                  <a:spcPts val="600"/>
                </a:spcAft>
              </a:pPr>
              <a:t>2025. 05. 16.</a:t>
            </a:fld>
            <a:endParaRPr lang="en-US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A5F945B9-3E55-AD6F-A41F-B4C5DB85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2414446"/>
            <a:ext cx="5563376" cy="2029108"/>
          </a:xfrm>
          <a:prstGeom prst="rect">
            <a:avLst/>
          </a:prstGeom>
        </p:spPr>
      </p:pic>
      <p:pic>
        <p:nvPicPr>
          <p:cNvPr id="28" name="Kép helye 27" descr="A képen szöveg, képernyőkép, tér, szám látható">
            <a:extLst>
              <a:ext uri="{FF2B5EF4-FFF2-40B4-BE49-F238E27FC236}">
                <a16:creationId xmlns:a16="http://schemas.microsoft.com/office/drawing/2014/main" id="{439FEBC8-0F30-45B7-294F-1127DB60D4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7" r="1437"/>
          <a:stretch>
            <a:fillRect/>
          </a:stretch>
        </p:blipFill>
        <p:spPr>
          <a:xfrm>
            <a:off x="0" y="0"/>
            <a:ext cx="12192000" cy="4578350"/>
          </a:xfrm>
          <a:prstGeom prst="rect">
            <a:avLst/>
          </a:prstGeom>
          <a:noFill/>
        </p:spPr>
      </p:pic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E69F078D-9EA4-3484-33E0-977C2AA557E7}"/>
              </a:ext>
            </a:extLst>
          </p:cNvPr>
          <p:cNvCxnSpPr/>
          <p:nvPr/>
        </p:nvCxnSpPr>
        <p:spPr>
          <a:xfrm>
            <a:off x="2965391" y="1025495"/>
            <a:ext cx="1162228" cy="2606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B6188E09-09AC-543F-8039-62B2BCF21860}"/>
              </a:ext>
            </a:extLst>
          </p:cNvPr>
          <p:cNvCxnSpPr/>
          <p:nvPr/>
        </p:nvCxnSpPr>
        <p:spPr>
          <a:xfrm flipV="1">
            <a:off x="7187013" y="1025495"/>
            <a:ext cx="1031413" cy="2606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5184D-1233-EBB8-EF85-02EA0BB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/>
              <a:t>API-k szerepe a CRUD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776376-8A75-3C94-0F2D-6CB03E4C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hu-HU"/>
              <a:t>- A REST API segít a szerverrel való biztonságos kommunikációt</a:t>
            </a:r>
          </a:p>
          <a:p>
            <a:r>
              <a:rPr lang="hu-HU"/>
              <a:t>CRUD műveletek:</a:t>
            </a:r>
          </a:p>
          <a:p>
            <a:r>
              <a:rPr lang="hu-HU"/>
              <a:t>-Create: új felhasználó létrehozása (POST)</a:t>
            </a:r>
          </a:p>
          <a:p>
            <a:r>
              <a:rPr lang="hu-HU"/>
              <a:t>-Read: adatok lekérdezése (GET)</a:t>
            </a:r>
          </a:p>
          <a:p>
            <a:r>
              <a:rPr lang="hu-HU"/>
              <a:t>-Update: adatok módosítása (PUT/PATCH)</a:t>
            </a:r>
          </a:p>
          <a:p>
            <a:r>
              <a:rPr lang="hu-HU"/>
              <a:t>-Delete: adatok törlése (DELETE)</a:t>
            </a:r>
          </a:p>
          <a:p>
            <a:endParaRPr lang="hu-HU" dirty="0"/>
          </a:p>
        </p:txBody>
      </p:sp>
      <p:pic>
        <p:nvPicPr>
          <p:cNvPr id="1032" name="Picture 8" descr="CRUD: Definition, Operations, Benefits How it Works and More">
            <a:extLst>
              <a:ext uri="{FF2B5EF4-FFF2-40B4-BE49-F238E27FC236}">
                <a16:creationId xmlns:a16="http://schemas.microsoft.com/office/drawing/2014/main" id="{EDB816A6-A0F5-16A8-B871-ACD352AE4E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7113" y="2514600"/>
            <a:ext cx="5547362" cy="277368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688CC0C4-6810-A482-3A5C-D8658FFE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0B56D3F-AD39-462A-9AE5-D8B4258A7D70}" type="datetime1">
              <a:rPr lang="hu-HU" smtClean="0"/>
              <a:pPr rtl="0">
                <a:spcAft>
                  <a:spcPts val="600"/>
                </a:spcAft>
              </a:pPr>
              <a:t>2025. 05. 16.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3FA20-2242-BD90-69AB-1240E9E6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hu-HU" dirty="0"/>
              <a:t>Összegzés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630508-CBF0-664F-6CE6-8F943C084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hu-HU" dirty="0"/>
              <a:t>Miért használjunk JSON-t CRUD műveletekhez?</a:t>
            </a:r>
          </a:p>
          <a:p>
            <a:r>
              <a:rPr lang="hu-HU" dirty="0"/>
              <a:t>-Egyszerű, ember által olvasható formátum</a:t>
            </a:r>
          </a:p>
          <a:p>
            <a:r>
              <a:rPr lang="hu-HU" dirty="0"/>
              <a:t>-Tökéletesen alkalmas adatok reprezentálására</a:t>
            </a:r>
          </a:p>
          <a:p>
            <a:r>
              <a:rPr lang="hu-HU" dirty="0"/>
              <a:t>-Nyelv- és platformfüggetlen</a:t>
            </a:r>
          </a:p>
          <a:p>
            <a:r>
              <a:rPr lang="hu-HU" dirty="0"/>
              <a:t>-Alkalmas REST API-</a:t>
            </a:r>
            <a:r>
              <a:rPr lang="hu-HU" dirty="0" err="1"/>
              <a:t>khoz</a:t>
            </a:r>
            <a:endParaRPr lang="hu-HU" dirty="0"/>
          </a:p>
        </p:txBody>
      </p:sp>
      <p:pic>
        <p:nvPicPr>
          <p:cNvPr id="2050" name="Picture 2" descr="What is JSON? | Industrial IoT Data Platform">
            <a:extLst>
              <a:ext uri="{FF2B5EF4-FFF2-40B4-BE49-F238E27FC236}">
                <a16:creationId xmlns:a16="http://schemas.microsoft.com/office/drawing/2014/main" id="{01797CAA-82A9-8312-C7C8-CD23B1AD6E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715" y="2120900"/>
            <a:ext cx="3748194" cy="37481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átum helye 4">
            <a:extLst>
              <a:ext uri="{FF2B5EF4-FFF2-40B4-BE49-F238E27FC236}">
                <a16:creationId xmlns:a16="http://schemas.microsoft.com/office/drawing/2014/main" id="{C3643C29-F93B-7E3E-E316-A0E16CB1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0B56D3F-AD39-462A-9AE5-D8B4258A7D70}" type="datetime1">
              <a:rPr lang="hu-HU" smtClean="0"/>
              <a:pPr rtl="0">
                <a:spcAft>
                  <a:spcPts val="600"/>
                </a:spcAft>
              </a:pPr>
              <a:t>2025. 05. 16.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7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églalap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" sz="4800" i="1" dirty="0">
                <a:solidFill>
                  <a:srgbClr val="FFFFFF"/>
                </a:solidFill>
              </a:rPr>
              <a:t>Köszönöm a figyelmet!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{D63C18B6-4757-4F8F-B750-B392303EF160}tf56160789_win32</Template>
  <TotalTime>51</TotalTime>
  <Words>179</Words>
  <Application>Microsoft Office PowerPoint</Application>
  <PresentationFormat>Szélesvásznú</PresentationFormat>
  <Paragraphs>34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Json projektmunka bemutatása</vt:lpstr>
      <vt:lpstr>A json állomány</vt:lpstr>
      <vt:lpstr>JSON objektumok szerkezete</vt:lpstr>
      <vt:lpstr>Javasolt táblák</vt:lpstr>
      <vt:lpstr>Kapcsolatok</vt:lpstr>
      <vt:lpstr>API-k szerepe a CRUD műveletek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Kabai Zsombor 820</dc:creator>
  <cp:lastModifiedBy>Kabai Zsombor 820</cp:lastModifiedBy>
  <cp:revision>1</cp:revision>
  <dcterms:created xsi:type="dcterms:W3CDTF">2025-05-16T11:16:52Z</dcterms:created>
  <dcterms:modified xsi:type="dcterms:W3CDTF">2025-05-16T12:08:43Z</dcterms:modified>
</cp:coreProperties>
</file>