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C91847-0A67-49F6-A694-C83DE02E8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A99B53-F6DD-4655-82DB-B39B10C85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148E83-F9B9-48C5-BAFB-80DFF4F0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2A70-08F3-4133-9E78-6038930B710C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39B2E9-92CC-4117-A25D-CCEAB32D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44759D-8B3F-431B-8E72-11B24A2F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3C05-A37F-49C3-B48D-DB1F8222C1B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80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DD37F-ABD3-4225-9F98-EB498669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3B8E01-52A6-4072-A3A3-8FF43825A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7D9C5A-871A-481B-AEDF-E231C2E9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2A70-08F3-4133-9E78-6038930B710C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81CCD1-4EAB-41A9-9719-67D73BF9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3929F5-641C-4A68-A488-5489B398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3C05-A37F-49C3-B48D-DB1F8222C1B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42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2B8895C-8788-4C3B-8EA4-8B364B32D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E10E02-8FB2-4A69-A0A8-367D72D7D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03A9F2-AA03-4D5B-87CE-30AFBABD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2A70-08F3-4133-9E78-6038930B710C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280DE2-8CE2-46A6-9F34-5C7E3B1A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6754A3-F2DB-4130-A9B8-7CF9FE37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3C05-A37F-49C3-B48D-DB1F8222C1B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35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87937B-98CF-482A-819D-F0A50DD6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019094-5F58-4233-8392-F5A3C09C9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446335-7E89-4B1E-929A-31C84B11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2A70-08F3-4133-9E78-6038930B710C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D7AE7B-FD69-44DC-BFE6-6B0F2F4B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9456DD-67DE-4567-A11E-E05D6DFC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3C05-A37F-49C3-B48D-DB1F8222C1B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94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C6299-5FE0-4BC2-8359-45458F885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ECBC52-7D9C-4486-9C46-D46C38F19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CA925C-BA32-4C23-9E97-3A13734A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2A70-08F3-4133-9E78-6038930B710C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75CE67-BB29-4028-B2A3-C1228CCF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AF160E-DC26-44C2-9809-68A01DDA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3C05-A37F-49C3-B48D-DB1F8222C1B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06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485CD4-3029-42AD-9E12-CB14A7CA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DC423F-88D3-4297-BA0A-E430AAF0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81E172-3A98-4E10-9ED1-FD5D96028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42157A-AC28-477E-8947-82C56A6E8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2A70-08F3-4133-9E78-6038930B710C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8E49FB-C2E3-4CB2-984B-29F3227A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3934FA-1212-4826-ABBE-51F91E3A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3C05-A37F-49C3-B48D-DB1F8222C1B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24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61F849-BA85-47FD-80E4-C3F250C56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50EFF1-E179-40A6-BDAE-C08C6C7C7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3F313B-CBBA-45E6-803F-A244C897F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2CEE02-75F9-4113-BDBC-3365A88E2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2C7887-2FD2-41D9-81A3-4F3325E72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964E3E0-2694-4A4A-B715-1FCC4128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2A70-08F3-4133-9E78-6038930B710C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0A5480-D8F4-4E57-8C1D-B47F936A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AF7EB16-A7AE-4805-B59F-F6B92D8F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3C05-A37F-49C3-B48D-DB1F8222C1B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51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1CD4E-61BC-47FD-AE78-EE0F02A9E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8449B6-2CFB-4E31-91B3-766C5D5C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2A70-08F3-4133-9E78-6038930B710C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2D823F-00C5-489F-8C45-5F062005A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C18DD4-C2D8-47D3-9318-8A02CCF6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3C05-A37F-49C3-B48D-DB1F8222C1B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8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C2D483A-A3F8-41EA-B8F7-C2C7B23E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2A70-08F3-4133-9E78-6038930B710C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BC8036-7424-4EC0-A0FB-87F0DE2E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8FD7F1-EA22-4EE3-9443-D8483ECB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3C05-A37F-49C3-B48D-DB1F8222C1B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38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BB8277-9D05-4738-8A5F-C8E14A915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A8DF7F-843A-4ECB-A81E-26E67A2FF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61F8BA-B431-4BC2-A817-C6C71E11C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4C1C7C-CEFE-4AA9-B585-9ABBDF1C5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2A70-08F3-4133-9E78-6038930B710C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ACC088-F69F-4CCD-B898-EDD5FE8F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C4C5D1-DF8A-4562-9FE1-4259A74C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3C05-A37F-49C3-B48D-DB1F8222C1B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9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9FF8E-B156-407A-86CE-50342308A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8EAF94-DBA0-4A0A-93C1-032621D2A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F224D2-D9C3-4EB8-BD1E-D7DE7A184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1326E8-99B1-4650-8A10-B2462735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2A70-08F3-4133-9E78-6038930B710C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748DA3-D748-4C22-AED3-660DAB42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5A0BBD-18E0-4E10-ACAC-D950FF02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3C05-A37F-49C3-B48D-DB1F8222C1B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44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B1ADE0-CEF3-4FCE-B08A-91CB98F4D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890C99-49FA-4B6E-9906-2558E00B7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132396-42DC-4669-93B4-050E45182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A2A70-08F3-4133-9E78-6038930B710C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9ECE70-604B-4C91-BD17-B9A2DF74C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5BFD0A-8F2A-41DB-928F-04CF830A3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3C05-A37F-49C3-B48D-DB1F8222C1B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56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Connecteur : en angle 53">
            <a:extLst>
              <a:ext uri="{FF2B5EF4-FFF2-40B4-BE49-F238E27FC236}">
                <a16:creationId xmlns:a16="http://schemas.microsoft.com/office/drawing/2014/main" id="{B1321B5E-220D-4473-9B32-954A138CDAFF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8238642" y="2694567"/>
            <a:ext cx="864120" cy="0"/>
          </a:xfrm>
          <a:prstGeom prst="straightConnector1">
            <a:avLst/>
          </a:prstGeom>
          <a:ln w="34925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 : en angle 53">
            <a:extLst>
              <a:ext uri="{FF2B5EF4-FFF2-40B4-BE49-F238E27FC236}">
                <a16:creationId xmlns:a16="http://schemas.microsoft.com/office/drawing/2014/main" id="{D679C93E-D1BE-4C3F-9FEC-A980BB7B31F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8238642" y="3661543"/>
            <a:ext cx="864120" cy="2899"/>
          </a:xfrm>
          <a:prstGeom prst="straightConnector1">
            <a:avLst/>
          </a:prstGeom>
          <a:ln w="34925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57F8B7F-11D1-4144-BA13-7E116FC4CC3D}"/>
              </a:ext>
            </a:extLst>
          </p:cNvPr>
          <p:cNvSpPr/>
          <p:nvPr/>
        </p:nvSpPr>
        <p:spPr>
          <a:xfrm>
            <a:off x="3817167" y="2295733"/>
            <a:ext cx="1322962" cy="79766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fr-FR"/>
              <a:t>FMU</a:t>
            </a:r>
            <a:endParaRPr lang="en-GB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C3F7CFA-80E3-4804-BF22-DAA94B941504}"/>
              </a:ext>
            </a:extLst>
          </p:cNvPr>
          <p:cNvSpPr/>
          <p:nvPr/>
        </p:nvSpPr>
        <p:spPr>
          <a:xfrm>
            <a:off x="6915680" y="3265608"/>
            <a:ext cx="1322962" cy="79766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fr-FR" dirty="0"/>
              <a:t>CAO</a:t>
            </a:r>
          </a:p>
          <a:p>
            <a:pPr algn="ctr"/>
            <a:r>
              <a:rPr lang="fr-FR" dirty="0"/>
              <a:t>I</a:t>
            </a:r>
            <a:r>
              <a:rPr lang="fr-FR"/>
              <a:t>&amp;C</a:t>
            </a:r>
            <a:endParaRPr lang="en-GB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3AA7056-0DAE-42D6-A280-C79E435DA5DA}"/>
              </a:ext>
            </a:extLst>
          </p:cNvPr>
          <p:cNvSpPr/>
          <p:nvPr/>
        </p:nvSpPr>
        <p:spPr>
          <a:xfrm>
            <a:off x="5366424" y="3265608"/>
            <a:ext cx="1322962" cy="79766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fr-FR"/>
              <a:t>Module</a:t>
            </a:r>
            <a:endParaRPr lang="en-GB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CEDE91A-9B5D-4A0B-AA1A-4880C828129D}"/>
              </a:ext>
            </a:extLst>
          </p:cNvPr>
          <p:cNvSpPr/>
          <p:nvPr/>
        </p:nvSpPr>
        <p:spPr>
          <a:xfrm>
            <a:off x="6915680" y="2295733"/>
            <a:ext cx="1322962" cy="79766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fr-FR" dirty="0"/>
              <a:t>CAO</a:t>
            </a:r>
          </a:p>
          <a:p>
            <a:pPr algn="ctr"/>
            <a:r>
              <a:rPr lang="fr-FR"/>
              <a:t>IHM</a:t>
            </a:r>
            <a:endParaRPr lang="en-GB" dirty="0"/>
          </a:p>
        </p:txBody>
      </p:sp>
      <p:pic>
        <p:nvPicPr>
          <p:cNvPr id="15" name="graphics2">
            <a:extLst>
              <a:ext uri="{FF2B5EF4-FFF2-40B4-BE49-F238E27FC236}">
                <a16:creationId xmlns:a16="http://schemas.microsoft.com/office/drawing/2014/main" id="{69CB87DA-E3F4-4E5A-B6D6-8C9B21E38BC8}"/>
              </a:ext>
            </a:extLst>
          </p:cNvPr>
          <p:cNvPicPr/>
          <p:nvPr/>
        </p:nvPicPr>
        <p:blipFill rotWithShape="1">
          <a:blip r:embed="rId2"/>
          <a:srcRect l="1078" t="29825" r="40536"/>
          <a:stretch/>
        </p:blipFill>
        <p:spPr bwMode="auto">
          <a:xfrm>
            <a:off x="3524724" y="5235597"/>
            <a:ext cx="1907848" cy="10838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9D964C4C-B444-483B-AF92-96100373CCE8}"/>
              </a:ext>
            </a:extLst>
          </p:cNvPr>
          <p:cNvSpPr/>
          <p:nvPr/>
        </p:nvSpPr>
        <p:spPr>
          <a:xfrm>
            <a:off x="3554523" y="1536980"/>
            <a:ext cx="5160835" cy="514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Simulation Control (</a:t>
            </a:r>
            <a:r>
              <a:rPr lang="fr-FR" dirty="0" err="1"/>
              <a:t>Step</a:t>
            </a:r>
            <a:r>
              <a:rPr lang="fr-FR" dirty="0"/>
              <a:t>, run, ..)</a:t>
            </a:r>
            <a:endParaRPr lang="en-GB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D6D74116-7464-4259-A7CE-2AECBFDD0EC0}"/>
              </a:ext>
            </a:extLst>
          </p:cNvPr>
          <p:cNvSpPr/>
          <p:nvPr/>
        </p:nvSpPr>
        <p:spPr>
          <a:xfrm>
            <a:off x="3513748" y="4566489"/>
            <a:ext cx="5157167" cy="514800"/>
          </a:xfrm>
          <a:prstGeom prst="round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Zone d’échange public « Data Pool » </a:t>
            </a:r>
            <a:endParaRPr lang="en-GB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62D835A9-D87E-4A8B-B6BE-AB568726547C}"/>
              </a:ext>
            </a:extLst>
          </p:cNvPr>
          <p:cNvSpPr/>
          <p:nvPr/>
        </p:nvSpPr>
        <p:spPr>
          <a:xfrm>
            <a:off x="2616740" y="1944772"/>
            <a:ext cx="515566" cy="262171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Système Exécutif</a:t>
            </a:r>
            <a:endParaRPr lang="en-GB" dirty="0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58EE6A91-F646-4690-8C4F-D9010F413371}"/>
              </a:ext>
            </a:extLst>
          </p:cNvPr>
          <p:cNvSpPr/>
          <p:nvPr/>
        </p:nvSpPr>
        <p:spPr>
          <a:xfrm>
            <a:off x="5366424" y="2295733"/>
            <a:ext cx="1322962" cy="79766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Plugin QML</a:t>
            </a:r>
          </a:p>
          <a:p>
            <a:pPr algn="ctr"/>
            <a:r>
              <a:rPr lang="fr-FR" dirty="0">
                <a:solidFill>
                  <a:srgbClr val="00B050"/>
                </a:solidFill>
              </a:rPr>
              <a:t>IHM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1E6819E2-2F1B-47A9-A597-346B05DE8D8F}"/>
              </a:ext>
            </a:extLst>
          </p:cNvPr>
          <p:cNvSpPr/>
          <p:nvPr/>
        </p:nvSpPr>
        <p:spPr>
          <a:xfrm>
            <a:off x="9052357" y="1944772"/>
            <a:ext cx="515566" cy="2621717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FbsfEditor</a:t>
            </a:r>
            <a:endParaRPr lang="en-GB" dirty="0"/>
          </a:p>
        </p:txBody>
      </p:sp>
      <p:pic>
        <p:nvPicPr>
          <p:cNvPr id="28" name="Image1">
            <a:extLst>
              <a:ext uri="{FF2B5EF4-FFF2-40B4-BE49-F238E27FC236}">
                <a16:creationId xmlns:a16="http://schemas.microsoft.com/office/drawing/2014/main" id="{86E75250-DB77-4099-A0CB-965837A270A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9726278" y="2576849"/>
            <a:ext cx="1750670" cy="1197307"/>
          </a:xfrm>
          <a:prstGeom prst="roundRect">
            <a:avLst>
              <a:gd name="adj" fmla="val 8594"/>
            </a:avLst>
          </a:prstGeom>
          <a:solidFill>
            <a:srgbClr val="C00000"/>
          </a:solidFill>
          <a:ln w="28575">
            <a:solidFill>
              <a:srgbClr val="C00000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9" name="graphics3">
            <a:extLst>
              <a:ext uri="{FF2B5EF4-FFF2-40B4-BE49-F238E27FC236}">
                <a16:creationId xmlns:a16="http://schemas.microsoft.com/office/drawing/2014/main" id="{4C4E6060-0CF6-4A12-A71B-1C99971A333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6820250" y="5229433"/>
            <a:ext cx="1685838" cy="9865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0324FF55-B57D-4927-9575-D510DE414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4423" y="806482"/>
            <a:ext cx="7753350" cy="581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FEEABF48-01A5-4F76-A6BA-5E93BF770EC5}"/>
              </a:ext>
            </a:extLst>
          </p:cNvPr>
          <p:cNvCxnSpPr>
            <a:cxnSpLocks/>
            <a:stCxn id="23" idx="3"/>
            <a:endCxn id="8" idx="1"/>
          </p:cNvCxnSpPr>
          <p:nvPr/>
        </p:nvCxnSpPr>
        <p:spPr>
          <a:xfrm>
            <a:off x="3132306" y="3255631"/>
            <a:ext cx="684861" cy="40881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0D75CA55-3D91-4226-9AD3-0E8EFA72AF83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3132306" y="2694567"/>
            <a:ext cx="684861" cy="56106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4">
            <a:extLst>
              <a:ext uri="{FF2B5EF4-FFF2-40B4-BE49-F238E27FC236}">
                <a16:creationId xmlns:a16="http://schemas.microsoft.com/office/drawing/2014/main" id="{0116C629-5BC7-47E3-A814-2953CFB4DED6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>
            <a:off x="5140129" y="2694567"/>
            <a:ext cx="226295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34">
            <a:extLst>
              <a:ext uri="{FF2B5EF4-FFF2-40B4-BE49-F238E27FC236}">
                <a16:creationId xmlns:a16="http://schemas.microsoft.com/office/drawing/2014/main" id="{C4D6CF86-9ABB-4F3C-90C9-7AB7F0634A69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>
            <a:off x="6689386" y="2694567"/>
            <a:ext cx="226294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34">
            <a:extLst>
              <a:ext uri="{FF2B5EF4-FFF2-40B4-BE49-F238E27FC236}">
                <a16:creationId xmlns:a16="http://schemas.microsoft.com/office/drawing/2014/main" id="{291E488D-497B-4D59-9DC4-EB049DF65BB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5140129" y="3664442"/>
            <a:ext cx="226295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34">
            <a:extLst>
              <a:ext uri="{FF2B5EF4-FFF2-40B4-BE49-F238E27FC236}">
                <a16:creationId xmlns:a16="http://schemas.microsoft.com/office/drawing/2014/main" id="{2998C77E-7553-4EFA-B1AE-BD9E66961BCD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6689386" y="3664442"/>
            <a:ext cx="226294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09F4115B-5790-48D6-BD78-B5282BA338C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478648" y="4063276"/>
            <a:ext cx="2" cy="503214"/>
          </a:xfrm>
          <a:prstGeom prst="straightConnector1">
            <a:avLst/>
          </a:prstGeom>
          <a:ln w="34925">
            <a:solidFill>
              <a:srgbClr val="FFC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 : en angle 53">
            <a:extLst>
              <a:ext uri="{FF2B5EF4-FFF2-40B4-BE49-F238E27FC236}">
                <a16:creationId xmlns:a16="http://schemas.microsoft.com/office/drawing/2014/main" id="{4921DE77-944E-4568-A1C4-AB91DF7B38C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7577161" y="4063276"/>
            <a:ext cx="0" cy="503213"/>
          </a:xfrm>
          <a:prstGeom prst="straightConnector1">
            <a:avLst/>
          </a:prstGeom>
          <a:ln w="34925">
            <a:solidFill>
              <a:srgbClr val="FFC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1A44C9BA-2072-4F20-A7D1-B86F04D40109}"/>
              </a:ext>
            </a:extLst>
          </p:cNvPr>
          <p:cNvSpPr txBox="1"/>
          <p:nvPr/>
        </p:nvSpPr>
        <p:spPr>
          <a:xfrm>
            <a:off x="4597264" y="4176383"/>
            <a:ext cx="73372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fr-FR" b="1" dirty="0">
                <a:solidFill>
                  <a:srgbClr val="FFC000"/>
                </a:solidFill>
              </a:rPr>
              <a:t>publish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59707582-DB5A-41F5-A182-65AC2FB0B114}"/>
              </a:ext>
            </a:extLst>
          </p:cNvPr>
          <p:cNvSpPr txBox="1"/>
          <p:nvPr/>
        </p:nvSpPr>
        <p:spPr>
          <a:xfrm>
            <a:off x="7647104" y="4190423"/>
            <a:ext cx="947992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</a:lstStyle>
          <a:p>
            <a:r>
              <a:rPr lang="fr-FR" b="1" dirty="0">
                <a:solidFill>
                  <a:srgbClr val="FFC000"/>
                </a:solidFill>
              </a:rPr>
              <a:t>subscribe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4" name="Connecteur : en angle 53">
            <a:extLst>
              <a:ext uri="{FF2B5EF4-FFF2-40B4-BE49-F238E27FC236}">
                <a16:creationId xmlns:a16="http://schemas.microsoft.com/office/drawing/2014/main" id="{77451AFF-5C74-427D-AB65-B6235D809EBC}"/>
              </a:ext>
            </a:extLst>
          </p:cNvPr>
          <p:cNvCxnSpPr>
            <a:cxnSpLocks/>
          </p:cNvCxnSpPr>
          <p:nvPr/>
        </p:nvCxnSpPr>
        <p:spPr>
          <a:xfrm>
            <a:off x="5924920" y="4073179"/>
            <a:ext cx="0" cy="511489"/>
          </a:xfrm>
          <a:prstGeom prst="straightConnector1">
            <a:avLst/>
          </a:prstGeom>
          <a:ln w="34925">
            <a:solidFill>
              <a:srgbClr val="FFC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 : en angle 53">
            <a:extLst>
              <a:ext uri="{FF2B5EF4-FFF2-40B4-BE49-F238E27FC236}">
                <a16:creationId xmlns:a16="http://schemas.microsoft.com/office/drawing/2014/main" id="{3F9BAC5A-49BD-4FEE-9429-49C07ED6C222}"/>
              </a:ext>
            </a:extLst>
          </p:cNvPr>
          <p:cNvCxnSpPr>
            <a:cxnSpLocks/>
          </p:cNvCxnSpPr>
          <p:nvPr/>
        </p:nvCxnSpPr>
        <p:spPr>
          <a:xfrm flipV="1">
            <a:off x="6283372" y="4073180"/>
            <a:ext cx="0" cy="493309"/>
          </a:xfrm>
          <a:prstGeom prst="straightConnector1">
            <a:avLst/>
          </a:prstGeom>
          <a:ln w="34925">
            <a:solidFill>
              <a:srgbClr val="FFC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6BD9F22-C983-4D11-8481-42AC70130F96}"/>
              </a:ext>
            </a:extLst>
          </p:cNvPr>
          <p:cNvSpPr/>
          <p:nvPr/>
        </p:nvSpPr>
        <p:spPr>
          <a:xfrm>
            <a:off x="3817167" y="3265608"/>
            <a:ext cx="1322962" cy="79766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fr-FR"/>
              <a:t>MANUAL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1EAE4AD-588C-4E8D-A6BD-80749D34F100}"/>
              </a:ext>
            </a:extLst>
          </p:cNvPr>
          <p:cNvSpPr txBox="1"/>
          <p:nvPr/>
        </p:nvSpPr>
        <p:spPr>
          <a:xfrm>
            <a:off x="5660944" y="5478639"/>
            <a:ext cx="947992" cy="5539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fr-FR" b="1" dirty="0"/>
              <a:t>Plugin Standards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743563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34</Words>
  <Application>Microsoft Office PowerPoint</Application>
  <PresentationFormat>Grand écran</PresentationFormat>
  <Paragraphs>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abdelhamid LARBI</dc:creator>
  <cp:lastModifiedBy>abdelhamid LARBI</cp:lastModifiedBy>
  <cp:revision>21</cp:revision>
  <dcterms:created xsi:type="dcterms:W3CDTF">2020-10-12T08:56:55Z</dcterms:created>
  <dcterms:modified xsi:type="dcterms:W3CDTF">2020-10-12T12:56:35Z</dcterms:modified>
</cp:coreProperties>
</file>