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24863" cy="43386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418" y="-1374"/>
      </p:cViewPr>
      <p:guideLst>
        <p:guide orient="horz" pos="1368"/>
        <p:guide pos="2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865" y="1347791"/>
            <a:ext cx="7161133" cy="9299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3729" y="2458565"/>
            <a:ext cx="5897405" cy="1108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1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08025" y="173747"/>
            <a:ext cx="1895595" cy="370190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21243" y="173747"/>
            <a:ext cx="5546368" cy="37019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0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507" y="2787978"/>
            <a:ext cx="7161133" cy="8617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5507" y="1838902"/>
            <a:ext cx="7161133" cy="9490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1243" y="1012351"/>
            <a:ext cx="3720981" cy="286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82640" y="1012351"/>
            <a:ext cx="3720981" cy="286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1243" y="971174"/>
            <a:ext cx="3722445" cy="404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1243" y="1375914"/>
            <a:ext cx="3722445" cy="24997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279719" y="971174"/>
            <a:ext cx="3723906" cy="404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279719" y="1375914"/>
            <a:ext cx="3723906" cy="24997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13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49" y="172745"/>
            <a:ext cx="2771721" cy="735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93888" y="172742"/>
            <a:ext cx="4709733" cy="37029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249" y="907905"/>
            <a:ext cx="2771721" cy="2967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0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333" y="3037050"/>
            <a:ext cx="5054918" cy="3585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51333" y="387670"/>
            <a:ext cx="5054918" cy="260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51333" y="3395587"/>
            <a:ext cx="5054918" cy="50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21243" y="173748"/>
            <a:ext cx="7582377" cy="72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1243" y="1012351"/>
            <a:ext cx="7582377" cy="286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21243" y="4021275"/>
            <a:ext cx="1965802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9EC8-BA49-418C-87D2-C6DE3808F2A9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78495" y="4021275"/>
            <a:ext cx="266787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037818" y="4021275"/>
            <a:ext cx="1965802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A6BF-B247-4ED6-8819-9EA3FCFB4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0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-350664" y="50381"/>
            <a:ext cx="9099599" cy="4237876"/>
            <a:chOff x="8905" y="1310062"/>
            <a:chExt cx="9099599" cy="4237876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13561" y="1708313"/>
              <a:ext cx="3194943" cy="3194943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" y="1700808"/>
              <a:ext cx="3194943" cy="3194943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5F5FF"/>
                </a:clrFrom>
                <a:clrTo>
                  <a:srgbClr val="F5F5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333" y="1310062"/>
              <a:ext cx="5651698" cy="4237876"/>
            </a:xfrm>
            <a:prstGeom prst="rect">
              <a:avLst/>
            </a:prstGeom>
          </p:spPr>
        </p:pic>
        <p:sp>
          <p:nvSpPr>
            <p:cNvPr id="49" name="Retângulo 48"/>
            <p:cNvSpPr/>
            <p:nvPr/>
          </p:nvSpPr>
          <p:spPr>
            <a:xfrm>
              <a:off x="3728660" y="1543869"/>
              <a:ext cx="1686680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3900" b="1" cap="none" spc="0" dirty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Bodoni MT" panose="02070603080606020203" pitchFamily="18" charset="0"/>
                </a:rPr>
                <a:t>$</a:t>
              </a:r>
              <a:endParaRPr lang="pt-BR" sz="23900" b="1" cap="none" spc="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2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Família</dc:creator>
  <cp:lastModifiedBy>Família</cp:lastModifiedBy>
  <cp:revision>5</cp:revision>
  <dcterms:created xsi:type="dcterms:W3CDTF">2018-03-24T17:50:33Z</dcterms:created>
  <dcterms:modified xsi:type="dcterms:W3CDTF">2018-03-29T18:10:28Z</dcterms:modified>
</cp:coreProperties>
</file>