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5209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4D4D4D"/>
    <a:srgbClr val="B7B422"/>
    <a:srgbClr val="94941C"/>
    <a:srgbClr val="D6D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0" y="-1026"/>
      </p:cViewPr>
      <p:guideLst>
        <p:guide orient="horz" pos="7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3B214-A45F-4E75-82A7-E605E246FAA6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89238" y="685800"/>
            <a:ext cx="1243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1BACA-2773-4C3B-AACB-114FACECF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1BACA-2773-4C3B-AACB-114FACECF10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39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83130"/>
            <a:ext cx="7772400" cy="5403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428539"/>
            <a:ext cx="6400800" cy="6442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00956"/>
            <a:ext cx="2057400" cy="21509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0956"/>
            <a:ext cx="6019800" cy="21509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9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619945"/>
            <a:ext cx="7772400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068487"/>
            <a:ext cx="7772400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588223"/>
            <a:ext cx="4038600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588223"/>
            <a:ext cx="4038600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6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564296"/>
            <a:ext cx="4040188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799468"/>
            <a:ext cx="4040188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564296"/>
            <a:ext cx="4041775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799468"/>
            <a:ext cx="4041775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0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100371"/>
            <a:ext cx="3008313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3" y="100372"/>
            <a:ext cx="5111751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527532"/>
            <a:ext cx="3008313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1764667"/>
            <a:ext cx="5486400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225252"/>
            <a:ext cx="5486400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1972995"/>
            <a:ext cx="5486400" cy="295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7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0955"/>
            <a:ext cx="8229600" cy="420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8223"/>
            <a:ext cx="8229600" cy="166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2336548"/>
            <a:ext cx="213360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E568-0376-4E53-A9E0-16564F9D0174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2336548"/>
            <a:ext cx="289560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2336548"/>
            <a:ext cx="213360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CEF2-333E-49FC-B9C2-05F52A9A3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1908547"/>
            <a:ext cx="9557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9525" cmpd="sng">
                  <a:noFill/>
                  <a:prstDash val="solid"/>
                </a:ln>
                <a:solidFill>
                  <a:srgbClr val="454545"/>
                </a:solidFill>
                <a:latin typeface="Agency FB" panose="020B0503020202020204" pitchFamily="34" charset="0"/>
              </a:rPr>
              <a:t>AUX</a:t>
            </a:r>
            <a:endParaRPr lang="pt-BR" sz="4400" b="1" cap="none" spc="0" dirty="0">
              <a:ln w="9525" cmpd="sng">
                <a:noFill/>
                <a:prstDash val="solid"/>
              </a:ln>
              <a:solidFill>
                <a:srgbClr val="454545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71223" y="1908547"/>
            <a:ext cx="12170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9525" cmpd="sng">
                  <a:noFill/>
                  <a:prstDash val="solid"/>
                </a:ln>
                <a:solidFill>
                  <a:srgbClr val="454545"/>
                </a:solidFill>
                <a:latin typeface="Agency FB" panose="020B0503020202020204" pitchFamily="34" charset="0"/>
              </a:rPr>
              <a:t>BANK</a:t>
            </a:r>
            <a:endParaRPr lang="pt-BR" sz="4400" b="1" cap="none" spc="0" dirty="0">
              <a:ln w="9525" cmpd="sng">
                <a:noFill/>
                <a:prstDash val="solid"/>
              </a:ln>
              <a:solidFill>
                <a:srgbClr val="454545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78" y="0"/>
            <a:ext cx="4897845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Personalizar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</dc:creator>
  <cp:lastModifiedBy>Família</cp:lastModifiedBy>
  <cp:revision>3</cp:revision>
  <dcterms:created xsi:type="dcterms:W3CDTF">2018-03-24T18:17:01Z</dcterms:created>
  <dcterms:modified xsi:type="dcterms:W3CDTF">2018-03-29T18:13:50Z</dcterms:modified>
</cp:coreProperties>
</file>