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304588" cy="16208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4D4D4D"/>
    <a:srgbClr val="B7B422"/>
    <a:srgbClr val="94941C"/>
    <a:srgbClr val="D6D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44" y="-1500"/>
      </p:cViewPr>
      <p:guideLst>
        <p:guide orient="horz" pos="511"/>
        <p:guide pos="35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3B214-A45F-4E75-82A7-E605E246FAA6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8528050" y="685800"/>
            <a:ext cx="2391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1BACA-2773-4C3B-AACB-114FACECF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8528050" y="685800"/>
            <a:ext cx="239141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1BACA-2773-4C3B-AACB-114FACECF10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39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7847" y="503516"/>
            <a:ext cx="9608900" cy="34742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5691" y="918478"/>
            <a:ext cx="7913212" cy="414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9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195830" y="64912"/>
            <a:ext cx="2543533" cy="138296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5232" y="64912"/>
            <a:ext cx="7442188" cy="138296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4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91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2988" y="1041539"/>
            <a:ext cx="9608900" cy="3219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92988" y="686982"/>
            <a:ext cx="9608900" cy="3545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5230" y="378197"/>
            <a:ext cx="4992859" cy="1069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46501" y="378197"/>
            <a:ext cx="4992859" cy="1069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6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5233" y="362814"/>
            <a:ext cx="4994823" cy="1512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65233" y="514019"/>
            <a:ext cx="4994823" cy="9338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742583" y="362814"/>
            <a:ext cx="4996784" cy="1512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742583" y="514019"/>
            <a:ext cx="4996784" cy="9338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0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238" y="64535"/>
            <a:ext cx="3719131" cy="2746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9785" y="64536"/>
            <a:ext cx="6319580" cy="13833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5238" y="339176"/>
            <a:ext cx="3719131" cy="11086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6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5780" y="1134587"/>
            <a:ext cx="6782753" cy="1339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15780" y="144829"/>
            <a:ext cx="6782753" cy="9725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15780" y="1268533"/>
            <a:ext cx="6782753" cy="1902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87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65234" y="64910"/>
            <a:ext cx="10174129" cy="27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5234" y="378197"/>
            <a:ext cx="10174129" cy="106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65230" y="1502283"/>
            <a:ext cx="2637738" cy="86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E568-0376-4E53-A9E0-16564F9D017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862404" y="1502283"/>
            <a:ext cx="3579786" cy="86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1624" y="1502283"/>
            <a:ext cx="2637738" cy="86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1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680181" y="162347"/>
            <a:ext cx="16257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u="sng" cap="none" spc="0" dirty="0" smtClean="0">
                <a:ln w="9525" cmpd="sng">
                  <a:noFill/>
                  <a:prstDash val="solid"/>
                </a:ln>
                <a:solidFill>
                  <a:srgbClr val="454545"/>
                </a:solidFill>
                <a:latin typeface="Agency FB" panose="020B0503020202020204" pitchFamily="34" charset="0"/>
              </a:rPr>
              <a:t>AUX’</a:t>
            </a:r>
            <a:endParaRPr lang="pt-BR" sz="7200" b="1" u="sng" cap="none" spc="0" dirty="0">
              <a:ln w="9525" cmpd="sng">
                <a:noFill/>
                <a:prstDash val="solid"/>
              </a:ln>
              <a:solidFill>
                <a:srgbClr val="454545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59099" y="162347"/>
            <a:ext cx="18710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u="sng" cap="none" spc="0" dirty="0" smtClean="0">
                <a:ln w="9525" cmpd="sng">
                  <a:noFill/>
                  <a:prstDash val="solid"/>
                </a:ln>
                <a:solidFill>
                  <a:srgbClr val="454545"/>
                </a:solidFill>
                <a:latin typeface="Agency FB" panose="020B0503020202020204" pitchFamily="34" charset="0"/>
              </a:rPr>
              <a:t>BANK</a:t>
            </a:r>
            <a:endParaRPr lang="pt-BR" sz="7200" b="1" u="sng" cap="none" spc="0" dirty="0">
              <a:ln w="9525" cmpd="sng">
                <a:noFill/>
                <a:prstDash val="solid"/>
              </a:ln>
              <a:solidFill>
                <a:srgbClr val="454545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78" y="-485725"/>
            <a:ext cx="3528392" cy="26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Personalizar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Família</dc:creator>
  <cp:lastModifiedBy>Família</cp:lastModifiedBy>
  <cp:revision>5</cp:revision>
  <dcterms:created xsi:type="dcterms:W3CDTF">2018-03-24T18:17:01Z</dcterms:created>
  <dcterms:modified xsi:type="dcterms:W3CDTF">2018-03-24T18:44:03Z</dcterms:modified>
</cp:coreProperties>
</file>