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EC5"/>
    <a:srgbClr val="FC9474"/>
    <a:srgbClr val="D2EAE6"/>
    <a:srgbClr val="21B2B9"/>
    <a:srgbClr val="18858A"/>
    <a:srgbClr val="326E7A"/>
    <a:srgbClr val="FAC2A0"/>
    <a:srgbClr val="FB693B"/>
    <a:srgbClr val="CCFFFF"/>
    <a:srgbClr val="D8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BE734-4A81-4CED-A71A-D4C51E49511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BE76D4-B043-4D5C-8984-D7B22BF498EF}">
      <dgm:prSet/>
      <dgm:spPr>
        <a:solidFill>
          <a:srgbClr val="21B2B9"/>
        </a:solidFill>
      </dgm:spPr>
      <dgm:t>
        <a:bodyPr/>
        <a:lstStyle/>
        <a:p>
          <a:r>
            <a:rPr lang="en-US" b="1" i="0" baseline="0" dirty="0"/>
            <a:t> Product Owner–</a:t>
          </a:r>
        </a:p>
        <a:p>
          <a:r>
            <a:rPr lang="en-US" b="1" i="0" baseline="0" dirty="0"/>
            <a:t> Defines the vision and prioritizes the product backlog  </a:t>
          </a:r>
          <a:endParaRPr lang="en-US" dirty="0"/>
        </a:p>
      </dgm:t>
    </dgm:pt>
    <dgm:pt modelId="{8721B543-08A9-42D2-A37F-8484F5850001}" type="parTrans" cxnId="{8CF4F5AA-6C10-42FD-9407-50C316D9BF54}">
      <dgm:prSet/>
      <dgm:spPr/>
      <dgm:t>
        <a:bodyPr/>
        <a:lstStyle/>
        <a:p>
          <a:endParaRPr lang="en-US"/>
        </a:p>
      </dgm:t>
    </dgm:pt>
    <dgm:pt modelId="{D0E3AE2E-7D7C-4227-B78D-E63B738620AC}" type="sibTrans" cxnId="{8CF4F5AA-6C10-42FD-9407-50C316D9BF54}">
      <dgm:prSet/>
      <dgm:spPr/>
      <dgm:t>
        <a:bodyPr/>
        <a:lstStyle/>
        <a:p>
          <a:endParaRPr lang="en-US"/>
        </a:p>
      </dgm:t>
    </dgm:pt>
    <dgm:pt modelId="{9E368510-4BEA-4339-85B5-368DA82962D2}">
      <dgm:prSet/>
      <dgm:spPr>
        <a:solidFill>
          <a:srgbClr val="FC9474"/>
        </a:solidFill>
      </dgm:spPr>
      <dgm:t>
        <a:bodyPr/>
        <a:lstStyle/>
        <a:p>
          <a:r>
            <a:rPr lang="en-US" b="1" i="0" baseline="0" dirty="0"/>
            <a:t>Scrum Master –</a:t>
          </a:r>
        </a:p>
        <a:p>
          <a:r>
            <a:rPr lang="en-US" b="1" i="0" baseline="0" dirty="0"/>
            <a:t> Facilitates Scrum events and removes team obstacles  </a:t>
          </a:r>
          <a:endParaRPr lang="en-US" dirty="0"/>
        </a:p>
      </dgm:t>
    </dgm:pt>
    <dgm:pt modelId="{120BD5D1-A3E3-404C-A01E-0D1112A39AE2}" type="parTrans" cxnId="{2A889E6A-0856-4C98-8B17-568AE1AE7A12}">
      <dgm:prSet/>
      <dgm:spPr/>
      <dgm:t>
        <a:bodyPr/>
        <a:lstStyle/>
        <a:p>
          <a:endParaRPr lang="en-US"/>
        </a:p>
      </dgm:t>
    </dgm:pt>
    <dgm:pt modelId="{E52BBECB-EE48-49D7-A42C-D15041629D1B}" type="sibTrans" cxnId="{2A889E6A-0856-4C98-8B17-568AE1AE7A12}">
      <dgm:prSet/>
      <dgm:spPr/>
      <dgm:t>
        <a:bodyPr/>
        <a:lstStyle/>
        <a:p>
          <a:endParaRPr lang="en-US"/>
        </a:p>
      </dgm:t>
    </dgm:pt>
    <dgm:pt modelId="{2A580E70-21B6-4DB6-876B-F965F7D27AB5}">
      <dgm:prSet/>
      <dgm:spPr>
        <a:solidFill>
          <a:srgbClr val="326E7A"/>
        </a:solidFill>
      </dgm:spPr>
      <dgm:t>
        <a:bodyPr/>
        <a:lstStyle/>
        <a:p>
          <a:r>
            <a:rPr lang="en-US" b="1" i="0" baseline="0" dirty="0"/>
            <a:t>Developer –</a:t>
          </a:r>
        </a:p>
        <a:p>
          <a:r>
            <a:rPr lang="en-US" b="1" i="0" baseline="0" dirty="0"/>
            <a:t> Builds the product based on sprint goals  </a:t>
          </a:r>
          <a:endParaRPr lang="en-US" dirty="0"/>
        </a:p>
      </dgm:t>
    </dgm:pt>
    <dgm:pt modelId="{5FCDD347-B637-40B0-9DE8-20FFD815623D}" type="parTrans" cxnId="{B8D0B1ED-1FE9-4C62-94F8-81D9C33B6536}">
      <dgm:prSet/>
      <dgm:spPr/>
      <dgm:t>
        <a:bodyPr/>
        <a:lstStyle/>
        <a:p>
          <a:endParaRPr lang="en-US"/>
        </a:p>
      </dgm:t>
    </dgm:pt>
    <dgm:pt modelId="{DC384ACC-F6E6-4FB6-B361-36B33059C859}" type="sibTrans" cxnId="{B8D0B1ED-1FE9-4C62-94F8-81D9C33B6536}">
      <dgm:prSet/>
      <dgm:spPr/>
      <dgm:t>
        <a:bodyPr/>
        <a:lstStyle/>
        <a:p>
          <a:endParaRPr lang="en-US"/>
        </a:p>
      </dgm:t>
    </dgm:pt>
    <dgm:pt modelId="{2E6DE895-5F44-4335-AD2E-1B364558BD5E}">
      <dgm:prSet/>
      <dgm:spPr>
        <a:solidFill>
          <a:srgbClr val="FAC2A0"/>
        </a:solidFill>
      </dgm:spPr>
      <dgm:t>
        <a:bodyPr/>
        <a:lstStyle/>
        <a:p>
          <a:r>
            <a:rPr lang="en-US" b="1" i="0" baseline="0" dirty="0"/>
            <a:t>Tester –</a:t>
          </a:r>
        </a:p>
        <a:p>
          <a:r>
            <a:rPr lang="en-US" b="1" i="0" baseline="0" dirty="0"/>
            <a:t> Validates functionality and ensures quality through test cases</a:t>
          </a:r>
          <a:endParaRPr lang="en-US" dirty="0"/>
        </a:p>
      </dgm:t>
    </dgm:pt>
    <dgm:pt modelId="{6490787F-4F06-406B-A379-4E943CAAACB9}" type="parTrans" cxnId="{5480355E-A250-4FB0-8824-D91D87BB86BD}">
      <dgm:prSet/>
      <dgm:spPr/>
      <dgm:t>
        <a:bodyPr/>
        <a:lstStyle/>
        <a:p>
          <a:endParaRPr lang="en-US"/>
        </a:p>
      </dgm:t>
    </dgm:pt>
    <dgm:pt modelId="{DB182184-10EF-4983-A4C3-A5C496FE986F}" type="sibTrans" cxnId="{5480355E-A250-4FB0-8824-D91D87BB86BD}">
      <dgm:prSet/>
      <dgm:spPr/>
      <dgm:t>
        <a:bodyPr/>
        <a:lstStyle/>
        <a:p>
          <a:endParaRPr lang="en-US"/>
        </a:p>
      </dgm:t>
    </dgm:pt>
    <dgm:pt modelId="{E0F15D47-B4B3-41B2-9C4A-DEF51167269F}" type="pres">
      <dgm:prSet presAssocID="{F77BE734-4A81-4CED-A71A-D4C51E49511F}" presName="matrix" presStyleCnt="0">
        <dgm:presLayoutVars>
          <dgm:chMax val="1"/>
          <dgm:dir/>
          <dgm:resizeHandles val="exact"/>
        </dgm:presLayoutVars>
      </dgm:prSet>
      <dgm:spPr/>
    </dgm:pt>
    <dgm:pt modelId="{8F809620-89E1-436A-89D8-A3DD829D0173}" type="pres">
      <dgm:prSet presAssocID="{F77BE734-4A81-4CED-A71A-D4C51E49511F}" presName="diamond" presStyleLbl="bgShp" presStyleIdx="0" presStyleCnt="1"/>
      <dgm:spPr>
        <a:solidFill>
          <a:srgbClr val="CCFFFF"/>
        </a:solidFill>
      </dgm:spPr>
    </dgm:pt>
    <dgm:pt modelId="{19F035AF-5FC6-4F88-9B36-BF6555014111}" type="pres">
      <dgm:prSet presAssocID="{F77BE734-4A81-4CED-A71A-D4C51E49511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3F06425-72E9-4C8B-982B-5D5610A80AD2}" type="pres">
      <dgm:prSet presAssocID="{F77BE734-4A81-4CED-A71A-D4C51E49511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B0B59BB-65B7-4AFA-8476-1A830A23A37B}" type="pres">
      <dgm:prSet presAssocID="{F77BE734-4A81-4CED-A71A-D4C51E49511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109B3CD-15E8-4626-94AA-4B71B5230BC2}" type="pres">
      <dgm:prSet presAssocID="{F77BE734-4A81-4CED-A71A-D4C51E49511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57A9E26-115D-4CBC-BC06-DEB69D89A167}" type="presOf" srcId="{E6BE76D4-B043-4D5C-8984-D7B22BF498EF}" destId="{19F035AF-5FC6-4F88-9B36-BF6555014111}" srcOrd="0" destOrd="0" presId="urn:microsoft.com/office/officeart/2005/8/layout/matrix3"/>
    <dgm:cxn modelId="{771FE634-42F3-4A38-AF71-AC11AABBD423}" type="presOf" srcId="{2A580E70-21B6-4DB6-876B-F965F7D27AB5}" destId="{4B0B59BB-65B7-4AFA-8476-1A830A23A37B}" srcOrd="0" destOrd="0" presId="urn:microsoft.com/office/officeart/2005/8/layout/matrix3"/>
    <dgm:cxn modelId="{5480355E-A250-4FB0-8824-D91D87BB86BD}" srcId="{F77BE734-4A81-4CED-A71A-D4C51E49511F}" destId="{2E6DE895-5F44-4335-AD2E-1B364558BD5E}" srcOrd="3" destOrd="0" parTransId="{6490787F-4F06-406B-A379-4E943CAAACB9}" sibTransId="{DB182184-10EF-4983-A4C3-A5C496FE986F}"/>
    <dgm:cxn modelId="{2A889E6A-0856-4C98-8B17-568AE1AE7A12}" srcId="{F77BE734-4A81-4CED-A71A-D4C51E49511F}" destId="{9E368510-4BEA-4339-85B5-368DA82962D2}" srcOrd="1" destOrd="0" parTransId="{120BD5D1-A3E3-404C-A01E-0D1112A39AE2}" sibTransId="{E52BBECB-EE48-49D7-A42C-D15041629D1B}"/>
    <dgm:cxn modelId="{E9122898-C538-43C3-B871-EC1F6CB2FD3A}" type="presOf" srcId="{F77BE734-4A81-4CED-A71A-D4C51E49511F}" destId="{E0F15D47-B4B3-41B2-9C4A-DEF51167269F}" srcOrd="0" destOrd="0" presId="urn:microsoft.com/office/officeart/2005/8/layout/matrix3"/>
    <dgm:cxn modelId="{D0C5B799-5290-476A-BF0A-214E5740CA97}" type="presOf" srcId="{2E6DE895-5F44-4335-AD2E-1B364558BD5E}" destId="{6109B3CD-15E8-4626-94AA-4B71B5230BC2}" srcOrd="0" destOrd="0" presId="urn:microsoft.com/office/officeart/2005/8/layout/matrix3"/>
    <dgm:cxn modelId="{8CF4F5AA-6C10-42FD-9407-50C316D9BF54}" srcId="{F77BE734-4A81-4CED-A71A-D4C51E49511F}" destId="{E6BE76D4-B043-4D5C-8984-D7B22BF498EF}" srcOrd="0" destOrd="0" parTransId="{8721B543-08A9-42D2-A37F-8484F5850001}" sibTransId="{D0E3AE2E-7D7C-4227-B78D-E63B738620AC}"/>
    <dgm:cxn modelId="{754299C8-25C8-4F62-AC7B-4D4A9268F690}" type="presOf" srcId="{9E368510-4BEA-4339-85B5-368DA82962D2}" destId="{23F06425-72E9-4C8B-982B-5D5610A80AD2}" srcOrd="0" destOrd="0" presId="urn:microsoft.com/office/officeart/2005/8/layout/matrix3"/>
    <dgm:cxn modelId="{B8D0B1ED-1FE9-4C62-94F8-81D9C33B6536}" srcId="{F77BE734-4A81-4CED-A71A-D4C51E49511F}" destId="{2A580E70-21B6-4DB6-876B-F965F7D27AB5}" srcOrd="2" destOrd="0" parTransId="{5FCDD347-B637-40B0-9DE8-20FFD815623D}" sibTransId="{DC384ACC-F6E6-4FB6-B361-36B33059C859}"/>
    <dgm:cxn modelId="{C3432AC4-3DD0-4C50-96C0-AD64FA38D343}" type="presParOf" srcId="{E0F15D47-B4B3-41B2-9C4A-DEF51167269F}" destId="{8F809620-89E1-436A-89D8-A3DD829D0173}" srcOrd="0" destOrd="0" presId="urn:microsoft.com/office/officeart/2005/8/layout/matrix3"/>
    <dgm:cxn modelId="{B2BBF23D-2A5D-4138-B51B-5BA4140E7A7D}" type="presParOf" srcId="{E0F15D47-B4B3-41B2-9C4A-DEF51167269F}" destId="{19F035AF-5FC6-4F88-9B36-BF6555014111}" srcOrd="1" destOrd="0" presId="urn:microsoft.com/office/officeart/2005/8/layout/matrix3"/>
    <dgm:cxn modelId="{02CA2B11-80B8-4048-B765-35EF4473FD92}" type="presParOf" srcId="{E0F15D47-B4B3-41B2-9C4A-DEF51167269F}" destId="{23F06425-72E9-4C8B-982B-5D5610A80AD2}" srcOrd="2" destOrd="0" presId="urn:microsoft.com/office/officeart/2005/8/layout/matrix3"/>
    <dgm:cxn modelId="{277F7AE5-3049-48BD-A104-02420E3C3639}" type="presParOf" srcId="{E0F15D47-B4B3-41B2-9C4A-DEF51167269F}" destId="{4B0B59BB-65B7-4AFA-8476-1A830A23A37B}" srcOrd="3" destOrd="0" presId="urn:microsoft.com/office/officeart/2005/8/layout/matrix3"/>
    <dgm:cxn modelId="{E2B1F684-C946-4BA9-9867-4CAF8BBC615F}" type="presParOf" srcId="{E0F15D47-B4B3-41B2-9C4A-DEF51167269F}" destId="{6109B3CD-15E8-4626-94AA-4B71B5230BC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6F533-F5BF-4A21-9554-419FA69689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39D4AF-D04C-4C7D-AB35-0DAB8D6C3E7B}">
      <dgm:prSet/>
      <dgm:spPr>
        <a:solidFill>
          <a:srgbClr val="21B2B9"/>
        </a:solidFill>
      </dgm:spPr>
      <dgm:t>
        <a:bodyPr/>
        <a:lstStyle/>
        <a:p>
          <a:r>
            <a:rPr lang="en-US" dirty="0"/>
            <a:t>• Concept – Define product goals and user needs  </a:t>
          </a:r>
        </a:p>
      </dgm:t>
    </dgm:pt>
    <dgm:pt modelId="{4BA5869A-655B-4246-ADCF-E5B821F7739E}" type="parTrans" cxnId="{725684A4-269D-4B63-887F-C38A44EF9122}">
      <dgm:prSet/>
      <dgm:spPr/>
      <dgm:t>
        <a:bodyPr/>
        <a:lstStyle/>
        <a:p>
          <a:endParaRPr lang="en-US"/>
        </a:p>
      </dgm:t>
    </dgm:pt>
    <dgm:pt modelId="{E449390C-4988-4EDF-BCB5-860B722D88C4}" type="sibTrans" cxnId="{725684A4-269D-4B63-887F-C38A44EF9122}">
      <dgm:prSet/>
      <dgm:spPr/>
      <dgm:t>
        <a:bodyPr/>
        <a:lstStyle/>
        <a:p>
          <a:endParaRPr lang="en-US"/>
        </a:p>
      </dgm:t>
    </dgm:pt>
    <dgm:pt modelId="{8AEBE829-1727-4B19-B687-9E151189FDD6}">
      <dgm:prSet/>
      <dgm:spPr>
        <a:solidFill>
          <a:srgbClr val="FC9474"/>
        </a:solidFill>
      </dgm:spPr>
      <dgm:t>
        <a:bodyPr/>
        <a:lstStyle/>
        <a:p>
          <a:r>
            <a:rPr lang="en-US" dirty="0"/>
            <a:t>• Iteration – Develop features in short cycles (sprints)  </a:t>
          </a:r>
        </a:p>
      </dgm:t>
    </dgm:pt>
    <dgm:pt modelId="{F4B1A013-2365-4033-8492-3CE9AA3172DF}" type="parTrans" cxnId="{A0456084-C249-44C2-9436-1D8F97354028}">
      <dgm:prSet/>
      <dgm:spPr/>
      <dgm:t>
        <a:bodyPr/>
        <a:lstStyle/>
        <a:p>
          <a:endParaRPr lang="en-US"/>
        </a:p>
      </dgm:t>
    </dgm:pt>
    <dgm:pt modelId="{3CA3A125-0AEE-44D9-BA72-6A0A5374586A}" type="sibTrans" cxnId="{A0456084-C249-44C2-9436-1D8F97354028}">
      <dgm:prSet/>
      <dgm:spPr/>
      <dgm:t>
        <a:bodyPr/>
        <a:lstStyle/>
        <a:p>
          <a:endParaRPr lang="en-US"/>
        </a:p>
      </dgm:t>
    </dgm:pt>
    <dgm:pt modelId="{1A4C9469-4E22-4CF8-AE5F-96BA3A638202}">
      <dgm:prSet/>
      <dgm:spPr>
        <a:solidFill>
          <a:srgbClr val="FAC2A0"/>
        </a:solidFill>
      </dgm:spPr>
      <dgm:t>
        <a:bodyPr/>
        <a:lstStyle/>
        <a:p>
          <a:r>
            <a:rPr lang="en-US" dirty="0"/>
            <a:t>• Release – Deliver working product increments regularly  </a:t>
          </a:r>
        </a:p>
      </dgm:t>
    </dgm:pt>
    <dgm:pt modelId="{C1705525-6CA8-4488-84F2-3999DD75C072}" type="parTrans" cxnId="{409AB5FD-8DBD-479C-805E-6046F1EF71BE}">
      <dgm:prSet/>
      <dgm:spPr/>
      <dgm:t>
        <a:bodyPr/>
        <a:lstStyle/>
        <a:p>
          <a:endParaRPr lang="en-US"/>
        </a:p>
      </dgm:t>
    </dgm:pt>
    <dgm:pt modelId="{B31F5ED6-4A55-495F-B497-C27080AEE097}" type="sibTrans" cxnId="{409AB5FD-8DBD-479C-805E-6046F1EF71BE}">
      <dgm:prSet/>
      <dgm:spPr/>
      <dgm:t>
        <a:bodyPr/>
        <a:lstStyle/>
        <a:p>
          <a:endParaRPr lang="en-US"/>
        </a:p>
      </dgm:t>
    </dgm:pt>
    <dgm:pt modelId="{7EE281B5-CAC2-478D-AFC2-29ADEE5947CC}">
      <dgm:prSet/>
      <dgm:spPr>
        <a:solidFill>
          <a:srgbClr val="326E7A"/>
        </a:solidFill>
      </dgm:spPr>
      <dgm:t>
        <a:bodyPr/>
        <a:lstStyle/>
        <a:p>
          <a:r>
            <a:rPr lang="en-US" dirty="0"/>
            <a:t>• Maintenance – Fix bugs, update features, support ongoing use</a:t>
          </a:r>
        </a:p>
      </dgm:t>
    </dgm:pt>
    <dgm:pt modelId="{DB769E9E-AAE3-4098-8C3F-96790A6E917C}" type="parTrans" cxnId="{09217E6C-2772-4470-BED8-B24ABAEDA3AA}">
      <dgm:prSet/>
      <dgm:spPr/>
      <dgm:t>
        <a:bodyPr/>
        <a:lstStyle/>
        <a:p>
          <a:endParaRPr lang="en-US"/>
        </a:p>
      </dgm:t>
    </dgm:pt>
    <dgm:pt modelId="{4CFCDEEF-EDDD-42A1-A5A7-78763BBC9952}" type="sibTrans" cxnId="{09217E6C-2772-4470-BED8-B24ABAEDA3AA}">
      <dgm:prSet/>
      <dgm:spPr/>
      <dgm:t>
        <a:bodyPr/>
        <a:lstStyle/>
        <a:p>
          <a:endParaRPr lang="en-US"/>
        </a:p>
      </dgm:t>
    </dgm:pt>
    <dgm:pt modelId="{4104EFFC-07C8-4CF7-AC2A-73F76C7ADCA1}" type="pres">
      <dgm:prSet presAssocID="{90E6F533-F5BF-4A21-9554-419FA6968921}" presName="linear" presStyleCnt="0">
        <dgm:presLayoutVars>
          <dgm:animLvl val="lvl"/>
          <dgm:resizeHandles val="exact"/>
        </dgm:presLayoutVars>
      </dgm:prSet>
      <dgm:spPr/>
    </dgm:pt>
    <dgm:pt modelId="{8E5D6254-4F83-42CC-A9A9-096CEA2E63BC}" type="pres">
      <dgm:prSet presAssocID="{4F39D4AF-D04C-4C7D-AB35-0DAB8D6C3E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7665A1-B141-4BB3-903F-89BA550F65BB}" type="pres">
      <dgm:prSet presAssocID="{E449390C-4988-4EDF-BCB5-860B722D88C4}" presName="spacer" presStyleCnt="0"/>
      <dgm:spPr/>
    </dgm:pt>
    <dgm:pt modelId="{D1AD5516-C605-40C0-8121-EFEBB74E4817}" type="pres">
      <dgm:prSet presAssocID="{8AEBE829-1727-4B19-B687-9E151189FD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79D40E6-65A8-4A9F-A922-F7ECBA1FBA56}" type="pres">
      <dgm:prSet presAssocID="{3CA3A125-0AEE-44D9-BA72-6A0A5374586A}" presName="spacer" presStyleCnt="0"/>
      <dgm:spPr/>
    </dgm:pt>
    <dgm:pt modelId="{6A0E7542-B53E-423B-BE4B-F8FD099E4EB3}" type="pres">
      <dgm:prSet presAssocID="{1A4C9469-4E22-4CF8-AE5F-96BA3A6382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1E9E8E-BD0C-4EE5-8BC0-5E3CC46640BF}" type="pres">
      <dgm:prSet presAssocID="{B31F5ED6-4A55-495F-B497-C27080AEE097}" presName="spacer" presStyleCnt="0"/>
      <dgm:spPr/>
    </dgm:pt>
    <dgm:pt modelId="{0BED9CB0-1D0C-4C2B-B8F7-74BFC1241768}" type="pres">
      <dgm:prSet presAssocID="{7EE281B5-CAC2-478D-AFC2-29ADEE5947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1BB314-818A-426C-9AEC-898C223A7EEA}" type="presOf" srcId="{1A4C9469-4E22-4CF8-AE5F-96BA3A638202}" destId="{6A0E7542-B53E-423B-BE4B-F8FD099E4EB3}" srcOrd="0" destOrd="0" presId="urn:microsoft.com/office/officeart/2005/8/layout/vList2"/>
    <dgm:cxn modelId="{9ADF5F19-8FB2-4D16-8CB6-0C6BEC9A61EE}" type="presOf" srcId="{8AEBE829-1727-4B19-B687-9E151189FDD6}" destId="{D1AD5516-C605-40C0-8121-EFEBB74E4817}" srcOrd="0" destOrd="0" presId="urn:microsoft.com/office/officeart/2005/8/layout/vList2"/>
    <dgm:cxn modelId="{24CE3E20-C2B4-4B43-A9CB-C7B03A28B92E}" type="presOf" srcId="{4F39D4AF-D04C-4C7D-AB35-0DAB8D6C3E7B}" destId="{8E5D6254-4F83-42CC-A9A9-096CEA2E63BC}" srcOrd="0" destOrd="0" presId="urn:microsoft.com/office/officeart/2005/8/layout/vList2"/>
    <dgm:cxn modelId="{09217E6C-2772-4470-BED8-B24ABAEDA3AA}" srcId="{90E6F533-F5BF-4A21-9554-419FA6968921}" destId="{7EE281B5-CAC2-478D-AFC2-29ADEE5947CC}" srcOrd="3" destOrd="0" parTransId="{DB769E9E-AAE3-4098-8C3F-96790A6E917C}" sibTransId="{4CFCDEEF-EDDD-42A1-A5A7-78763BBC9952}"/>
    <dgm:cxn modelId="{B5069871-0AAF-482B-AB81-15AD467A2786}" type="presOf" srcId="{90E6F533-F5BF-4A21-9554-419FA6968921}" destId="{4104EFFC-07C8-4CF7-AC2A-73F76C7ADCA1}" srcOrd="0" destOrd="0" presId="urn:microsoft.com/office/officeart/2005/8/layout/vList2"/>
    <dgm:cxn modelId="{33E50B58-E040-4138-A56D-E75B6778FA51}" type="presOf" srcId="{7EE281B5-CAC2-478D-AFC2-29ADEE5947CC}" destId="{0BED9CB0-1D0C-4C2B-B8F7-74BFC1241768}" srcOrd="0" destOrd="0" presId="urn:microsoft.com/office/officeart/2005/8/layout/vList2"/>
    <dgm:cxn modelId="{A0456084-C249-44C2-9436-1D8F97354028}" srcId="{90E6F533-F5BF-4A21-9554-419FA6968921}" destId="{8AEBE829-1727-4B19-B687-9E151189FDD6}" srcOrd="1" destOrd="0" parTransId="{F4B1A013-2365-4033-8492-3CE9AA3172DF}" sibTransId="{3CA3A125-0AEE-44D9-BA72-6A0A5374586A}"/>
    <dgm:cxn modelId="{725684A4-269D-4B63-887F-C38A44EF9122}" srcId="{90E6F533-F5BF-4A21-9554-419FA6968921}" destId="{4F39D4AF-D04C-4C7D-AB35-0DAB8D6C3E7B}" srcOrd="0" destOrd="0" parTransId="{4BA5869A-655B-4246-ADCF-E5B821F7739E}" sibTransId="{E449390C-4988-4EDF-BCB5-860B722D88C4}"/>
    <dgm:cxn modelId="{409AB5FD-8DBD-479C-805E-6046F1EF71BE}" srcId="{90E6F533-F5BF-4A21-9554-419FA6968921}" destId="{1A4C9469-4E22-4CF8-AE5F-96BA3A638202}" srcOrd="2" destOrd="0" parTransId="{C1705525-6CA8-4488-84F2-3999DD75C072}" sibTransId="{B31F5ED6-4A55-495F-B497-C27080AEE097}"/>
    <dgm:cxn modelId="{138D2ED1-441F-4316-B492-6747B3A9B593}" type="presParOf" srcId="{4104EFFC-07C8-4CF7-AC2A-73F76C7ADCA1}" destId="{8E5D6254-4F83-42CC-A9A9-096CEA2E63BC}" srcOrd="0" destOrd="0" presId="urn:microsoft.com/office/officeart/2005/8/layout/vList2"/>
    <dgm:cxn modelId="{34F87C21-A458-4A3B-97A2-F80B3E3D1BB0}" type="presParOf" srcId="{4104EFFC-07C8-4CF7-AC2A-73F76C7ADCA1}" destId="{347665A1-B141-4BB3-903F-89BA550F65BB}" srcOrd="1" destOrd="0" presId="urn:microsoft.com/office/officeart/2005/8/layout/vList2"/>
    <dgm:cxn modelId="{ECB59A2A-5EDF-466B-9B70-B3DCD9ACC6C5}" type="presParOf" srcId="{4104EFFC-07C8-4CF7-AC2A-73F76C7ADCA1}" destId="{D1AD5516-C605-40C0-8121-EFEBB74E4817}" srcOrd="2" destOrd="0" presId="urn:microsoft.com/office/officeart/2005/8/layout/vList2"/>
    <dgm:cxn modelId="{4E0F871D-BE41-45EC-9CC7-2D7F93B99F77}" type="presParOf" srcId="{4104EFFC-07C8-4CF7-AC2A-73F76C7ADCA1}" destId="{C79D40E6-65A8-4A9F-A922-F7ECBA1FBA56}" srcOrd="3" destOrd="0" presId="urn:microsoft.com/office/officeart/2005/8/layout/vList2"/>
    <dgm:cxn modelId="{24DCEB86-984B-4DF1-AEB1-1A965C4D3BE3}" type="presParOf" srcId="{4104EFFC-07C8-4CF7-AC2A-73F76C7ADCA1}" destId="{6A0E7542-B53E-423B-BE4B-F8FD099E4EB3}" srcOrd="4" destOrd="0" presId="urn:microsoft.com/office/officeart/2005/8/layout/vList2"/>
    <dgm:cxn modelId="{5458F81E-0831-4BAA-AC6E-F8DDD0C24FBD}" type="presParOf" srcId="{4104EFFC-07C8-4CF7-AC2A-73F76C7ADCA1}" destId="{601E9E8E-BD0C-4EE5-8BC0-5E3CC46640BF}" srcOrd="5" destOrd="0" presId="urn:microsoft.com/office/officeart/2005/8/layout/vList2"/>
    <dgm:cxn modelId="{807771F1-74FB-4542-9521-E61C6611E192}" type="presParOf" srcId="{4104EFFC-07C8-4CF7-AC2A-73F76C7ADCA1}" destId="{0BED9CB0-1D0C-4C2B-B8F7-74BFC12417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0BBBF2-028B-4C0D-9744-C83489A79712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0D3880-7BEF-4EEE-A3BD-B214B30BE362}">
      <dgm:prSet phldrT="[Text]"/>
      <dgm:spPr/>
      <dgm:t>
        <a:bodyPr/>
        <a:lstStyle/>
        <a:p>
          <a:r>
            <a:rPr lang="en-US" dirty="0"/>
            <a:t>Define</a:t>
          </a:r>
        </a:p>
      </dgm:t>
    </dgm:pt>
    <dgm:pt modelId="{191BC894-127C-4E30-B53C-3E271ECD3F76}" type="parTrans" cxnId="{3B816571-52E9-4672-9413-AC90E55F2E28}">
      <dgm:prSet/>
      <dgm:spPr/>
      <dgm:t>
        <a:bodyPr/>
        <a:lstStyle/>
        <a:p>
          <a:endParaRPr lang="en-US"/>
        </a:p>
      </dgm:t>
    </dgm:pt>
    <dgm:pt modelId="{0A1D9725-B9D0-4BA0-A96F-A83F34CB69FB}" type="sibTrans" cxnId="{3B816571-52E9-4672-9413-AC90E55F2E28}">
      <dgm:prSet/>
      <dgm:spPr/>
      <dgm:t>
        <a:bodyPr/>
        <a:lstStyle/>
        <a:p>
          <a:endParaRPr lang="en-US"/>
        </a:p>
      </dgm:t>
    </dgm:pt>
    <dgm:pt modelId="{E765C269-5E0E-4E3E-99C7-4FC444DE51F1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3457A06F-2253-4EAD-8A93-FCDF4E371CB9}" type="parTrans" cxnId="{8B3DA5E3-8709-4691-A0B5-89901EFFD8A5}">
      <dgm:prSet/>
      <dgm:spPr/>
      <dgm:t>
        <a:bodyPr/>
        <a:lstStyle/>
        <a:p>
          <a:endParaRPr lang="en-US"/>
        </a:p>
      </dgm:t>
    </dgm:pt>
    <dgm:pt modelId="{83D6A0F2-3966-42CA-8542-CA8423ECE5D1}" type="sibTrans" cxnId="{8B3DA5E3-8709-4691-A0B5-89901EFFD8A5}">
      <dgm:prSet/>
      <dgm:spPr/>
      <dgm:t>
        <a:bodyPr/>
        <a:lstStyle/>
        <a:p>
          <a:endParaRPr lang="en-US"/>
        </a:p>
      </dgm:t>
    </dgm:pt>
    <dgm:pt modelId="{A5859212-EC04-478B-AD5D-47A1C766B185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08E4A8AB-1FB8-482B-9DCE-82826906E42E}" type="parTrans" cxnId="{815C6275-5A38-4C79-B302-6250511EAB8A}">
      <dgm:prSet/>
      <dgm:spPr/>
      <dgm:t>
        <a:bodyPr/>
        <a:lstStyle/>
        <a:p>
          <a:endParaRPr lang="en-US"/>
        </a:p>
      </dgm:t>
    </dgm:pt>
    <dgm:pt modelId="{1EBC9937-519A-4BCB-8227-E4AFE10CF869}" type="sibTrans" cxnId="{815C6275-5A38-4C79-B302-6250511EAB8A}">
      <dgm:prSet/>
      <dgm:spPr/>
      <dgm:t>
        <a:bodyPr/>
        <a:lstStyle/>
        <a:p>
          <a:endParaRPr lang="en-US"/>
        </a:p>
      </dgm:t>
    </dgm:pt>
    <dgm:pt modelId="{031046F9-35AF-4A4B-AECB-C214974606A0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A2350615-A71A-4B2D-9543-B580354B6AC8}" type="parTrans" cxnId="{B12DFF7C-CBE7-4EA0-8B54-B9F86A006F23}">
      <dgm:prSet/>
      <dgm:spPr/>
      <dgm:t>
        <a:bodyPr/>
        <a:lstStyle/>
        <a:p>
          <a:endParaRPr lang="en-US"/>
        </a:p>
      </dgm:t>
    </dgm:pt>
    <dgm:pt modelId="{31734A8B-1386-4C8E-A156-32A13CBBF166}" type="sibTrans" cxnId="{B12DFF7C-CBE7-4EA0-8B54-B9F86A006F23}">
      <dgm:prSet/>
      <dgm:spPr/>
      <dgm:t>
        <a:bodyPr/>
        <a:lstStyle/>
        <a:p>
          <a:endParaRPr lang="en-US"/>
        </a:p>
      </dgm:t>
    </dgm:pt>
    <dgm:pt modelId="{8946F915-357C-48EB-9937-ADD4F3E204CF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86DC1B5F-FB7A-4900-A69D-5E4C1FF7BB11}" type="parTrans" cxnId="{E5024865-619C-43A6-8F6C-1A1F8551618F}">
      <dgm:prSet/>
      <dgm:spPr/>
      <dgm:t>
        <a:bodyPr/>
        <a:lstStyle/>
        <a:p>
          <a:endParaRPr lang="en-US"/>
        </a:p>
      </dgm:t>
    </dgm:pt>
    <dgm:pt modelId="{CB27F1A5-298E-42D0-8814-08768615233A}" type="sibTrans" cxnId="{E5024865-619C-43A6-8F6C-1A1F8551618F}">
      <dgm:prSet/>
      <dgm:spPr/>
      <dgm:t>
        <a:bodyPr/>
        <a:lstStyle/>
        <a:p>
          <a:endParaRPr lang="en-US"/>
        </a:p>
      </dgm:t>
    </dgm:pt>
    <dgm:pt modelId="{12942E81-A123-4878-9DF4-492488318FBF}">
      <dgm:prSet phldrT="[Text]"/>
      <dgm:spPr/>
      <dgm:t>
        <a:bodyPr/>
        <a:lstStyle/>
        <a:p>
          <a:r>
            <a:rPr lang="en-US" dirty="0"/>
            <a:t>Backlog</a:t>
          </a:r>
        </a:p>
      </dgm:t>
    </dgm:pt>
    <dgm:pt modelId="{ED9C6FDF-0360-470A-9D3E-E512C019262A}" type="sibTrans" cxnId="{A7D9E468-7EFA-489A-BCEE-7E9C71C2CF98}">
      <dgm:prSet/>
      <dgm:spPr/>
      <dgm:t>
        <a:bodyPr/>
        <a:lstStyle/>
        <a:p>
          <a:endParaRPr lang="en-US"/>
        </a:p>
      </dgm:t>
    </dgm:pt>
    <dgm:pt modelId="{63D2075F-A83C-43E1-9DB0-F8F18559B26F}" type="parTrans" cxnId="{A7D9E468-7EFA-489A-BCEE-7E9C71C2CF98}">
      <dgm:prSet/>
      <dgm:spPr/>
      <dgm:t>
        <a:bodyPr/>
        <a:lstStyle/>
        <a:p>
          <a:endParaRPr lang="en-US"/>
        </a:p>
      </dgm:t>
    </dgm:pt>
    <dgm:pt modelId="{EB110516-F63B-4F23-8C2F-4E1C384D3098}" type="pres">
      <dgm:prSet presAssocID="{350BBBF2-028B-4C0D-9744-C83489A79712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8191A191-17E9-4DB3-BFE8-368FB90E907C}" type="pres">
      <dgm:prSet presAssocID="{12942E81-A123-4878-9DF4-492488318FBF}" presName="Accent1" presStyleCnt="0"/>
      <dgm:spPr/>
    </dgm:pt>
    <dgm:pt modelId="{42D6AFAA-71E4-4C98-AE0A-83C8F6E4939A}" type="pres">
      <dgm:prSet presAssocID="{12942E81-A123-4878-9DF4-492488318FBF}" presName="Accent" presStyleLbl="node1" presStyleIdx="0" presStyleCnt="6"/>
      <dgm:spPr>
        <a:solidFill>
          <a:srgbClr val="FB693B"/>
        </a:solidFill>
      </dgm:spPr>
    </dgm:pt>
    <dgm:pt modelId="{48531389-E46A-45F9-9989-15EEFB0254B7}" type="pres">
      <dgm:prSet presAssocID="{12942E81-A123-4878-9DF4-492488318FBF}" presName="Parent1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BE80DC54-9909-4B86-9988-4BC2CEC55D45}" type="pres">
      <dgm:prSet presAssocID="{8946F915-357C-48EB-9937-ADD4F3E204CF}" presName="Accent2" presStyleCnt="0"/>
      <dgm:spPr/>
    </dgm:pt>
    <dgm:pt modelId="{06BA6CB0-7856-440C-BC36-E6F3C9FDACC7}" type="pres">
      <dgm:prSet presAssocID="{8946F915-357C-48EB-9937-ADD4F3E204CF}" presName="Accent" presStyleLbl="node1" presStyleIdx="1" presStyleCnt="6"/>
      <dgm:spPr>
        <a:solidFill>
          <a:srgbClr val="FC9474"/>
        </a:solidFill>
      </dgm:spPr>
    </dgm:pt>
    <dgm:pt modelId="{8208FF06-2E8C-4E29-B47B-D34AB3AACDEB}" type="pres">
      <dgm:prSet presAssocID="{8946F915-357C-48EB-9937-ADD4F3E204CF}" presName="Parent2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0D8AA09-EB81-4EB2-AF8C-F2ED4BDC7C38}" type="pres">
      <dgm:prSet presAssocID="{440D3880-7BEF-4EEE-A3BD-B214B30BE362}" presName="Accent3" presStyleCnt="0"/>
      <dgm:spPr/>
    </dgm:pt>
    <dgm:pt modelId="{C8E1A7D4-A50B-473A-B931-FF156A8D9218}" type="pres">
      <dgm:prSet presAssocID="{440D3880-7BEF-4EEE-A3BD-B214B30BE362}" presName="Accent" presStyleLbl="node1" presStyleIdx="2" presStyleCnt="6"/>
      <dgm:spPr>
        <a:solidFill>
          <a:srgbClr val="FAC2A0"/>
        </a:solidFill>
      </dgm:spPr>
    </dgm:pt>
    <dgm:pt modelId="{51C5C890-FA80-4856-9F3D-D7B86D68122F}" type="pres">
      <dgm:prSet presAssocID="{440D3880-7BEF-4EEE-A3BD-B214B30BE362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966508A7-0896-4FD9-83C0-2EFFC222F9E2}" type="pres">
      <dgm:prSet presAssocID="{E765C269-5E0E-4E3E-99C7-4FC444DE51F1}" presName="Accent4" presStyleCnt="0"/>
      <dgm:spPr/>
    </dgm:pt>
    <dgm:pt modelId="{6BFA8D12-1578-48CF-8173-EAF647D83271}" type="pres">
      <dgm:prSet presAssocID="{E765C269-5E0E-4E3E-99C7-4FC444DE51F1}" presName="Accent" presStyleLbl="node1" presStyleIdx="3" presStyleCnt="6"/>
      <dgm:spPr>
        <a:solidFill>
          <a:srgbClr val="326E7A"/>
        </a:solidFill>
      </dgm:spPr>
    </dgm:pt>
    <dgm:pt modelId="{17EF94AC-3FED-4CFD-9E36-A1EE56CBEE23}" type="pres">
      <dgm:prSet presAssocID="{E765C269-5E0E-4E3E-99C7-4FC444DE51F1}" presName="Parent4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B80B6A31-28E8-4ED0-A02C-8BA94C7BC496}" type="pres">
      <dgm:prSet presAssocID="{A5859212-EC04-478B-AD5D-47A1C766B185}" presName="Accent5" presStyleCnt="0"/>
      <dgm:spPr/>
    </dgm:pt>
    <dgm:pt modelId="{6EEFA15F-20D9-4C53-9830-AA7838C32CA5}" type="pres">
      <dgm:prSet presAssocID="{A5859212-EC04-478B-AD5D-47A1C766B185}" presName="Accent" presStyleLbl="node1" presStyleIdx="4" presStyleCnt="6"/>
      <dgm:spPr>
        <a:solidFill>
          <a:srgbClr val="21B2B9"/>
        </a:solidFill>
      </dgm:spPr>
    </dgm:pt>
    <dgm:pt modelId="{AFD93588-3086-4E98-B86A-17D8173CE86D}" type="pres">
      <dgm:prSet presAssocID="{A5859212-EC04-478B-AD5D-47A1C766B185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039AE12D-2652-438B-A171-88A9FC0A33FA}" type="pres">
      <dgm:prSet presAssocID="{031046F9-35AF-4A4B-AECB-C214974606A0}" presName="Accent6" presStyleCnt="0"/>
      <dgm:spPr/>
    </dgm:pt>
    <dgm:pt modelId="{6A81DCB2-E256-4654-9283-D695E6E00C8C}" type="pres">
      <dgm:prSet presAssocID="{031046F9-35AF-4A4B-AECB-C214974606A0}" presName="Accent" presStyleLbl="node1" presStyleIdx="5" presStyleCnt="6"/>
      <dgm:spPr>
        <a:solidFill>
          <a:srgbClr val="D2EAE6"/>
        </a:solidFill>
      </dgm:spPr>
    </dgm:pt>
    <dgm:pt modelId="{CA1A1BC1-ED32-466D-B7B9-38C464D9F5A8}" type="pres">
      <dgm:prSet presAssocID="{031046F9-35AF-4A4B-AECB-C214974606A0}" presName="Parent6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3DDABC15-477E-4055-A679-BE51CA0D7F93}" type="presOf" srcId="{031046F9-35AF-4A4B-AECB-C214974606A0}" destId="{CA1A1BC1-ED32-466D-B7B9-38C464D9F5A8}" srcOrd="0" destOrd="0" presId="urn:microsoft.com/office/officeart/2009/layout/CircleArrowProcess"/>
    <dgm:cxn modelId="{E9564628-1925-4275-A3CD-D3010F407634}" type="presOf" srcId="{440D3880-7BEF-4EEE-A3BD-B214B30BE362}" destId="{51C5C890-FA80-4856-9F3D-D7B86D68122F}" srcOrd="0" destOrd="0" presId="urn:microsoft.com/office/officeart/2009/layout/CircleArrowProcess"/>
    <dgm:cxn modelId="{A478DD3B-61B7-4557-A5ED-DB0595283444}" type="presOf" srcId="{A5859212-EC04-478B-AD5D-47A1C766B185}" destId="{AFD93588-3086-4E98-B86A-17D8173CE86D}" srcOrd="0" destOrd="0" presId="urn:microsoft.com/office/officeart/2009/layout/CircleArrowProcess"/>
    <dgm:cxn modelId="{E5024865-619C-43A6-8F6C-1A1F8551618F}" srcId="{350BBBF2-028B-4C0D-9744-C83489A79712}" destId="{8946F915-357C-48EB-9937-ADD4F3E204CF}" srcOrd="1" destOrd="0" parTransId="{86DC1B5F-FB7A-4900-A69D-5E4C1FF7BB11}" sibTransId="{CB27F1A5-298E-42D0-8814-08768615233A}"/>
    <dgm:cxn modelId="{A7D9E468-7EFA-489A-BCEE-7E9C71C2CF98}" srcId="{350BBBF2-028B-4C0D-9744-C83489A79712}" destId="{12942E81-A123-4878-9DF4-492488318FBF}" srcOrd="0" destOrd="0" parTransId="{63D2075F-A83C-43E1-9DB0-F8F18559B26F}" sibTransId="{ED9C6FDF-0360-470A-9D3E-E512C019262A}"/>
    <dgm:cxn modelId="{3B816571-52E9-4672-9413-AC90E55F2E28}" srcId="{350BBBF2-028B-4C0D-9744-C83489A79712}" destId="{440D3880-7BEF-4EEE-A3BD-B214B30BE362}" srcOrd="2" destOrd="0" parTransId="{191BC894-127C-4E30-B53C-3E271ECD3F76}" sibTransId="{0A1D9725-B9D0-4BA0-A96F-A83F34CB69FB}"/>
    <dgm:cxn modelId="{815C6275-5A38-4C79-B302-6250511EAB8A}" srcId="{350BBBF2-028B-4C0D-9744-C83489A79712}" destId="{A5859212-EC04-478B-AD5D-47A1C766B185}" srcOrd="4" destOrd="0" parTransId="{08E4A8AB-1FB8-482B-9DCE-82826906E42E}" sibTransId="{1EBC9937-519A-4BCB-8227-E4AFE10CF869}"/>
    <dgm:cxn modelId="{B12DFF7C-CBE7-4EA0-8B54-B9F86A006F23}" srcId="{350BBBF2-028B-4C0D-9744-C83489A79712}" destId="{031046F9-35AF-4A4B-AECB-C214974606A0}" srcOrd="5" destOrd="0" parTransId="{A2350615-A71A-4B2D-9543-B580354B6AC8}" sibTransId="{31734A8B-1386-4C8E-A156-32A13CBBF166}"/>
    <dgm:cxn modelId="{9CD8FA83-BD36-4AFF-991C-88409378CB63}" type="presOf" srcId="{12942E81-A123-4878-9DF4-492488318FBF}" destId="{48531389-E46A-45F9-9989-15EEFB0254B7}" srcOrd="0" destOrd="0" presId="urn:microsoft.com/office/officeart/2009/layout/CircleArrowProcess"/>
    <dgm:cxn modelId="{A97931C3-C877-4BD1-80F4-564384EDF08E}" type="presOf" srcId="{350BBBF2-028B-4C0D-9744-C83489A79712}" destId="{EB110516-F63B-4F23-8C2F-4E1C384D3098}" srcOrd="0" destOrd="0" presId="urn:microsoft.com/office/officeart/2009/layout/CircleArrowProcess"/>
    <dgm:cxn modelId="{D40D90D6-2A49-40E8-9048-FB8B754A298C}" type="presOf" srcId="{8946F915-357C-48EB-9937-ADD4F3E204CF}" destId="{8208FF06-2E8C-4E29-B47B-D34AB3AACDEB}" srcOrd="0" destOrd="0" presId="urn:microsoft.com/office/officeart/2009/layout/CircleArrowProcess"/>
    <dgm:cxn modelId="{8B3DA5E3-8709-4691-A0B5-89901EFFD8A5}" srcId="{350BBBF2-028B-4C0D-9744-C83489A79712}" destId="{E765C269-5E0E-4E3E-99C7-4FC444DE51F1}" srcOrd="3" destOrd="0" parTransId="{3457A06F-2253-4EAD-8A93-FCDF4E371CB9}" sibTransId="{83D6A0F2-3966-42CA-8542-CA8423ECE5D1}"/>
    <dgm:cxn modelId="{3F0029E6-17F0-4919-80D9-6458CA6C605E}" type="presOf" srcId="{E765C269-5E0E-4E3E-99C7-4FC444DE51F1}" destId="{17EF94AC-3FED-4CFD-9E36-A1EE56CBEE23}" srcOrd="0" destOrd="0" presId="urn:microsoft.com/office/officeart/2009/layout/CircleArrowProcess"/>
    <dgm:cxn modelId="{8A65C62F-B46E-4318-8E74-63B2BB1F111B}" type="presParOf" srcId="{EB110516-F63B-4F23-8C2F-4E1C384D3098}" destId="{8191A191-17E9-4DB3-BFE8-368FB90E907C}" srcOrd="0" destOrd="0" presId="urn:microsoft.com/office/officeart/2009/layout/CircleArrowProcess"/>
    <dgm:cxn modelId="{D5330B01-AD14-4B3D-81C2-DA395AA493D6}" type="presParOf" srcId="{8191A191-17E9-4DB3-BFE8-368FB90E907C}" destId="{42D6AFAA-71E4-4C98-AE0A-83C8F6E4939A}" srcOrd="0" destOrd="0" presId="urn:microsoft.com/office/officeart/2009/layout/CircleArrowProcess"/>
    <dgm:cxn modelId="{CD20BBE5-8624-4E52-845D-443BD76AF576}" type="presParOf" srcId="{EB110516-F63B-4F23-8C2F-4E1C384D3098}" destId="{48531389-E46A-45F9-9989-15EEFB0254B7}" srcOrd="1" destOrd="0" presId="urn:microsoft.com/office/officeart/2009/layout/CircleArrowProcess"/>
    <dgm:cxn modelId="{E20A968F-23B3-4C2D-921A-E1BD5A00CB1F}" type="presParOf" srcId="{EB110516-F63B-4F23-8C2F-4E1C384D3098}" destId="{BE80DC54-9909-4B86-9988-4BC2CEC55D45}" srcOrd="2" destOrd="0" presId="urn:microsoft.com/office/officeart/2009/layout/CircleArrowProcess"/>
    <dgm:cxn modelId="{7A00DBB4-69C6-4FDB-AE7E-6F0FB0F871A0}" type="presParOf" srcId="{BE80DC54-9909-4B86-9988-4BC2CEC55D45}" destId="{06BA6CB0-7856-440C-BC36-E6F3C9FDACC7}" srcOrd="0" destOrd="0" presId="urn:microsoft.com/office/officeart/2009/layout/CircleArrowProcess"/>
    <dgm:cxn modelId="{72952BD5-21F4-457A-9F06-12A0FDBDBE9B}" type="presParOf" srcId="{EB110516-F63B-4F23-8C2F-4E1C384D3098}" destId="{8208FF06-2E8C-4E29-B47B-D34AB3AACDEB}" srcOrd="3" destOrd="0" presId="urn:microsoft.com/office/officeart/2009/layout/CircleArrowProcess"/>
    <dgm:cxn modelId="{2E9A33CD-3B5C-47AB-834B-BA3A0CF4CFF9}" type="presParOf" srcId="{EB110516-F63B-4F23-8C2F-4E1C384D3098}" destId="{60D8AA09-EB81-4EB2-AF8C-F2ED4BDC7C38}" srcOrd="4" destOrd="0" presId="urn:microsoft.com/office/officeart/2009/layout/CircleArrowProcess"/>
    <dgm:cxn modelId="{74476EDB-D2AC-4889-8C1A-34FFAD81177B}" type="presParOf" srcId="{60D8AA09-EB81-4EB2-AF8C-F2ED4BDC7C38}" destId="{C8E1A7D4-A50B-473A-B931-FF156A8D9218}" srcOrd="0" destOrd="0" presId="urn:microsoft.com/office/officeart/2009/layout/CircleArrowProcess"/>
    <dgm:cxn modelId="{1A1F86C7-D999-4265-AEF0-E15D3CF6D44E}" type="presParOf" srcId="{EB110516-F63B-4F23-8C2F-4E1C384D3098}" destId="{51C5C890-FA80-4856-9F3D-D7B86D68122F}" srcOrd="5" destOrd="0" presId="urn:microsoft.com/office/officeart/2009/layout/CircleArrowProcess"/>
    <dgm:cxn modelId="{54FB8602-7346-4F49-8147-76140F93C0C7}" type="presParOf" srcId="{EB110516-F63B-4F23-8C2F-4E1C384D3098}" destId="{966508A7-0896-4FD9-83C0-2EFFC222F9E2}" srcOrd="6" destOrd="0" presId="urn:microsoft.com/office/officeart/2009/layout/CircleArrowProcess"/>
    <dgm:cxn modelId="{FCB32B24-DB1C-4F7E-94A3-8DFD6FA5FBB3}" type="presParOf" srcId="{966508A7-0896-4FD9-83C0-2EFFC222F9E2}" destId="{6BFA8D12-1578-48CF-8173-EAF647D83271}" srcOrd="0" destOrd="0" presId="urn:microsoft.com/office/officeart/2009/layout/CircleArrowProcess"/>
    <dgm:cxn modelId="{9939868E-C788-4A17-B435-E392EA9D6FF2}" type="presParOf" srcId="{EB110516-F63B-4F23-8C2F-4E1C384D3098}" destId="{17EF94AC-3FED-4CFD-9E36-A1EE56CBEE23}" srcOrd="7" destOrd="0" presId="urn:microsoft.com/office/officeart/2009/layout/CircleArrowProcess"/>
    <dgm:cxn modelId="{E4E57B0B-53C3-4D7E-89FA-F9B07A39317E}" type="presParOf" srcId="{EB110516-F63B-4F23-8C2F-4E1C384D3098}" destId="{B80B6A31-28E8-4ED0-A02C-8BA94C7BC496}" srcOrd="8" destOrd="0" presId="urn:microsoft.com/office/officeart/2009/layout/CircleArrowProcess"/>
    <dgm:cxn modelId="{E72FD375-CDFC-45AE-903E-1BA9F5633EBC}" type="presParOf" srcId="{B80B6A31-28E8-4ED0-A02C-8BA94C7BC496}" destId="{6EEFA15F-20D9-4C53-9830-AA7838C32CA5}" srcOrd="0" destOrd="0" presId="urn:microsoft.com/office/officeart/2009/layout/CircleArrowProcess"/>
    <dgm:cxn modelId="{15957005-72DD-4E67-BF6F-D3707DCCFF11}" type="presParOf" srcId="{EB110516-F63B-4F23-8C2F-4E1C384D3098}" destId="{AFD93588-3086-4E98-B86A-17D8173CE86D}" srcOrd="9" destOrd="0" presId="urn:microsoft.com/office/officeart/2009/layout/CircleArrowProcess"/>
    <dgm:cxn modelId="{1D08E3DA-9A0A-4D83-89E6-730BF0F5CAD7}" type="presParOf" srcId="{EB110516-F63B-4F23-8C2F-4E1C384D3098}" destId="{039AE12D-2652-438B-A171-88A9FC0A33FA}" srcOrd="10" destOrd="0" presId="urn:microsoft.com/office/officeart/2009/layout/CircleArrowProcess"/>
    <dgm:cxn modelId="{BA324974-326D-4FBF-914E-57FF4E208296}" type="presParOf" srcId="{039AE12D-2652-438B-A171-88A9FC0A33FA}" destId="{6A81DCB2-E256-4654-9283-D695E6E00C8C}" srcOrd="0" destOrd="0" presId="urn:microsoft.com/office/officeart/2009/layout/CircleArrowProcess"/>
    <dgm:cxn modelId="{A73B10EA-52C1-49DA-9177-4540401CA388}" type="presParOf" srcId="{EB110516-F63B-4F23-8C2F-4E1C384D3098}" destId="{CA1A1BC1-ED32-466D-B7B9-38C464D9F5A8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83E959-D2F0-4415-89C5-9FF184ABDB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B20CB1-5C59-454B-9012-B06A92C3521E}">
      <dgm:prSet/>
      <dgm:spPr/>
      <dgm:t>
        <a:bodyPr/>
        <a:lstStyle/>
        <a:p>
          <a:r>
            <a:rPr lang="en-US"/>
            <a:t>Agile Pros:  </a:t>
          </a:r>
        </a:p>
      </dgm:t>
    </dgm:pt>
    <dgm:pt modelId="{563AF975-7A0A-4F7F-9B6E-89190480F777}" type="parTrans" cxnId="{448ADA55-8219-4837-80BF-46A9C9B1EB2D}">
      <dgm:prSet/>
      <dgm:spPr/>
      <dgm:t>
        <a:bodyPr/>
        <a:lstStyle/>
        <a:p>
          <a:endParaRPr lang="en-US"/>
        </a:p>
      </dgm:t>
    </dgm:pt>
    <dgm:pt modelId="{1447CD18-84AB-416A-959C-8589227D56C2}" type="sibTrans" cxnId="{448ADA55-8219-4837-80BF-46A9C9B1EB2D}">
      <dgm:prSet/>
      <dgm:spPr/>
      <dgm:t>
        <a:bodyPr/>
        <a:lstStyle/>
        <a:p>
          <a:endParaRPr lang="en-US"/>
        </a:p>
      </dgm:t>
    </dgm:pt>
    <dgm:pt modelId="{BB0F085D-E21B-49D0-9C32-10388912E196}">
      <dgm:prSet/>
      <dgm:spPr/>
      <dgm:t>
        <a:bodyPr/>
        <a:lstStyle/>
        <a:p>
          <a:r>
            <a:rPr lang="en-US"/>
            <a:t>• Adapts easily to change  </a:t>
          </a:r>
        </a:p>
      </dgm:t>
    </dgm:pt>
    <dgm:pt modelId="{FF1EB717-3072-4286-8DCE-3AEDDCC39746}" type="parTrans" cxnId="{653EFDB9-31DD-4CA6-BE06-72B4389C452A}">
      <dgm:prSet/>
      <dgm:spPr/>
      <dgm:t>
        <a:bodyPr/>
        <a:lstStyle/>
        <a:p>
          <a:endParaRPr lang="en-US"/>
        </a:p>
      </dgm:t>
    </dgm:pt>
    <dgm:pt modelId="{101AF33B-3B71-4C24-9D03-B89B0D4A7FAB}" type="sibTrans" cxnId="{653EFDB9-31DD-4CA6-BE06-72B4389C452A}">
      <dgm:prSet/>
      <dgm:spPr/>
      <dgm:t>
        <a:bodyPr/>
        <a:lstStyle/>
        <a:p>
          <a:endParaRPr lang="en-US"/>
        </a:p>
      </dgm:t>
    </dgm:pt>
    <dgm:pt modelId="{A5765BB3-5AA2-4CBC-8B38-B2432D743766}">
      <dgm:prSet/>
      <dgm:spPr>
        <a:solidFill>
          <a:srgbClr val="FC9474"/>
        </a:solidFill>
      </dgm:spPr>
      <dgm:t>
        <a:bodyPr/>
        <a:lstStyle/>
        <a:p>
          <a:r>
            <a:rPr lang="en-US" dirty="0"/>
            <a:t>• Encourages team collaboration  </a:t>
          </a:r>
        </a:p>
      </dgm:t>
    </dgm:pt>
    <dgm:pt modelId="{472CE9C2-71D5-4DFD-A290-92275D395424}" type="parTrans" cxnId="{568AD629-8313-4E84-8E2B-03CCE2529B26}">
      <dgm:prSet/>
      <dgm:spPr/>
      <dgm:t>
        <a:bodyPr/>
        <a:lstStyle/>
        <a:p>
          <a:endParaRPr lang="en-US"/>
        </a:p>
      </dgm:t>
    </dgm:pt>
    <dgm:pt modelId="{FF3A1195-C6DE-484F-8B49-E31DCC927D6C}" type="sibTrans" cxnId="{568AD629-8313-4E84-8E2B-03CCE2529B26}">
      <dgm:prSet/>
      <dgm:spPr/>
      <dgm:t>
        <a:bodyPr/>
        <a:lstStyle/>
        <a:p>
          <a:endParaRPr lang="en-US"/>
        </a:p>
      </dgm:t>
    </dgm:pt>
    <dgm:pt modelId="{EF73C754-D8CE-4A98-ADE2-A759071E790E}">
      <dgm:prSet/>
      <dgm:spPr>
        <a:solidFill>
          <a:srgbClr val="FAC2A0"/>
        </a:solidFill>
      </dgm:spPr>
      <dgm:t>
        <a:bodyPr/>
        <a:lstStyle/>
        <a:p>
          <a:r>
            <a:rPr lang="en-US"/>
            <a:t>• Faster feedback and delivery  </a:t>
          </a:r>
        </a:p>
      </dgm:t>
    </dgm:pt>
    <dgm:pt modelId="{E9833181-2A82-4D32-89EE-DD254E2330FE}" type="parTrans" cxnId="{3B7C6EF3-D9CA-4665-987A-F1A802468161}">
      <dgm:prSet/>
      <dgm:spPr/>
      <dgm:t>
        <a:bodyPr/>
        <a:lstStyle/>
        <a:p>
          <a:endParaRPr lang="en-US"/>
        </a:p>
      </dgm:t>
    </dgm:pt>
    <dgm:pt modelId="{4482E5B2-3441-41E0-B553-A252136BB315}" type="sibTrans" cxnId="{3B7C6EF3-D9CA-4665-987A-F1A802468161}">
      <dgm:prSet/>
      <dgm:spPr/>
      <dgm:t>
        <a:bodyPr/>
        <a:lstStyle/>
        <a:p>
          <a:endParaRPr lang="en-US"/>
        </a:p>
      </dgm:t>
    </dgm:pt>
    <dgm:pt modelId="{07230239-1DEB-4EAF-A793-34E3126F0C8B}">
      <dgm:prSet/>
      <dgm:spPr>
        <a:solidFill>
          <a:srgbClr val="326E7A"/>
        </a:solidFill>
      </dgm:spPr>
      <dgm:t>
        <a:bodyPr/>
        <a:lstStyle/>
        <a:p>
          <a:r>
            <a:rPr lang="en-US" dirty="0"/>
            <a:t>Agile Cons:  </a:t>
          </a:r>
        </a:p>
      </dgm:t>
    </dgm:pt>
    <dgm:pt modelId="{342FF34D-0E58-4244-BA43-A502D646C7CB}" type="parTrans" cxnId="{2CEC380B-C290-4F38-BE2B-D0DA28329E06}">
      <dgm:prSet/>
      <dgm:spPr/>
      <dgm:t>
        <a:bodyPr/>
        <a:lstStyle/>
        <a:p>
          <a:endParaRPr lang="en-US"/>
        </a:p>
      </dgm:t>
    </dgm:pt>
    <dgm:pt modelId="{38048994-E58E-4EE6-88D3-56B44B9CE5FA}" type="sibTrans" cxnId="{2CEC380B-C290-4F38-BE2B-D0DA28329E06}">
      <dgm:prSet/>
      <dgm:spPr/>
      <dgm:t>
        <a:bodyPr/>
        <a:lstStyle/>
        <a:p>
          <a:endParaRPr lang="en-US"/>
        </a:p>
      </dgm:t>
    </dgm:pt>
    <dgm:pt modelId="{D5C84E20-B8F1-4881-82A1-14B5D212B405}">
      <dgm:prSet/>
      <dgm:spPr>
        <a:solidFill>
          <a:srgbClr val="18858A"/>
        </a:solidFill>
      </dgm:spPr>
      <dgm:t>
        <a:bodyPr/>
        <a:lstStyle/>
        <a:p>
          <a:r>
            <a:rPr lang="en-US" dirty="0"/>
            <a:t>• Can feel chaotic without structure  </a:t>
          </a:r>
        </a:p>
      </dgm:t>
    </dgm:pt>
    <dgm:pt modelId="{04952439-2F41-43DC-BD43-DFF0BE59F1BD}" type="parTrans" cxnId="{3E018F5B-E19C-4C6F-A532-06F23CC1B45A}">
      <dgm:prSet/>
      <dgm:spPr/>
      <dgm:t>
        <a:bodyPr/>
        <a:lstStyle/>
        <a:p>
          <a:endParaRPr lang="en-US"/>
        </a:p>
      </dgm:t>
    </dgm:pt>
    <dgm:pt modelId="{1939934A-4D3B-45CF-83C2-5542EE8954A4}" type="sibTrans" cxnId="{3E018F5B-E19C-4C6F-A532-06F23CC1B45A}">
      <dgm:prSet/>
      <dgm:spPr/>
      <dgm:t>
        <a:bodyPr/>
        <a:lstStyle/>
        <a:p>
          <a:endParaRPr lang="en-US"/>
        </a:p>
      </dgm:t>
    </dgm:pt>
    <dgm:pt modelId="{E2054932-7F23-465B-B24C-75D22725C036}">
      <dgm:prSet/>
      <dgm:spPr>
        <a:solidFill>
          <a:srgbClr val="21B2B9"/>
        </a:solidFill>
      </dgm:spPr>
      <dgm:t>
        <a:bodyPr/>
        <a:lstStyle/>
        <a:p>
          <a:r>
            <a:rPr lang="en-US" dirty="0"/>
            <a:t>• Requires experienced team members  </a:t>
          </a:r>
        </a:p>
      </dgm:t>
    </dgm:pt>
    <dgm:pt modelId="{A1AB13EA-CD01-4F5C-9A6D-B84EE3036FF1}" type="parTrans" cxnId="{C2B4BA01-FC32-44FE-B3D4-6547258946A6}">
      <dgm:prSet/>
      <dgm:spPr/>
      <dgm:t>
        <a:bodyPr/>
        <a:lstStyle/>
        <a:p>
          <a:endParaRPr lang="en-US"/>
        </a:p>
      </dgm:t>
    </dgm:pt>
    <dgm:pt modelId="{7B0C12EC-6B9F-4AF9-8255-EBB2E37FF79D}" type="sibTrans" cxnId="{C2B4BA01-FC32-44FE-B3D4-6547258946A6}">
      <dgm:prSet/>
      <dgm:spPr/>
      <dgm:t>
        <a:bodyPr/>
        <a:lstStyle/>
        <a:p>
          <a:endParaRPr lang="en-US"/>
        </a:p>
      </dgm:t>
    </dgm:pt>
    <dgm:pt modelId="{F2214875-D7DA-43C5-89D9-3B3E837B6E3D}">
      <dgm:prSet/>
      <dgm:spPr>
        <a:solidFill>
          <a:srgbClr val="96CEC5"/>
        </a:solidFill>
      </dgm:spPr>
      <dgm:t>
        <a:bodyPr/>
        <a:lstStyle/>
        <a:p>
          <a:r>
            <a:rPr lang="en-US"/>
            <a:t>Waterfall is better for:  </a:t>
          </a:r>
        </a:p>
      </dgm:t>
    </dgm:pt>
    <dgm:pt modelId="{788A747E-16CC-427F-970B-BC2B7413D765}" type="parTrans" cxnId="{75235A63-E4FB-429E-811D-389386C36071}">
      <dgm:prSet/>
      <dgm:spPr/>
      <dgm:t>
        <a:bodyPr/>
        <a:lstStyle/>
        <a:p>
          <a:endParaRPr lang="en-US"/>
        </a:p>
      </dgm:t>
    </dgm:pt>
    <dgm:pt modelId="{C78ED52E-3954-43C1-ABA4-4FE87FB94B7C}" type="sibTrans" cxnId="{75235A63-E4FB-429E-811D-389386C36071}">
      <dgm:prSet/>
      <dgm:spPr/>
      <dgm:t>
        <a:bodyPr/>
        <a:lstStyle/>
        <a:p>
          <a:endParaRPr lang="en-US"/>
        </a:p>
      </dgm:t>
    </dgm:pt>
    <dgm:pt modelId="{4B9F55A9-1048-46F9-B7CB-A6C7164EBC09}">
      <dgm:prSet/>
      <dgm:spPr>
        <a:solidFill>
          <a:srgbClr val="D2EAE6"/>
        </a:solidFill>
      </dgm:spPr>
      <dgm:t>
        <a:bodyPr/>
        <a:lstStyle/>
        <a:p>
          <a:r>
            <a:rPr lang="en-US" dirty="0"/>
            <a:t>• Fixed-scope, regulated projects with minimal expected changes </a:t>
          </a:r>
        </a:p>
      </dgm:t>
    </dgm:pt>
    <dgm:pt modelId="{504CD26B-937B-4BF0-AEC3-56AFA143838C}" type="parTrans" cxnId="{19408F98-FABE-4E6F-A31A-FB4FF748D071}">
      <dgm:prSet/>
      <dgm:spPr/>
      <dgm:t>
        <a:bodyPr/>
        <a:lstStyle/>
        <a:p>
          <a:endParaRPr lang="en-US"/>
        </a:p>
      </dgm:t>
    </dgm:pt>
    <dgm:pt modelId="{D45E4205-0292-4644-85A3-7823FCD884D3}" type="sibTrans" cxnId="{19408F98-FABE-4E6F-A31A-FB4FF748D071}">
      <dgm:prSet/>
      <dgm:spPr/>
      <dgm:t>
        <a:bodyPr/>
        <a:lstStyle/>
        <a:p>
          <a:endParaRPr lang="en-US"/>
        </a:p>
      </dgm:t>
    </dgm:pt>
    <dgm:pt modelId="{EE3DA9AA-ADF0-484B-88E6-6D33266333E0}" type="pres">
      <dgm:prSet presAssocID="{ED83E959-D2F0-4415-89C5-9FF184ABDB79}" presName="linear" presStyleCnt="0">
        <dgm:presLayoutVars>
          <dgm:animLvl val="lvl"/>
          <dgm:resizeHandles val="exact"/>
        </dgm:presLayoutVars>
      </dgm:prSet>
      <dgm:spPr/>
    </dgm:pt>
    <dgm:pt modelId="{F77AB7C4-DEBB-4B86-BEEC-8CD6A575DC80}" type="pres">
      <dgm:prSet presAssocID="{EDB20CB1-5C59-454B-9012-B06A92C3521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A1D4901-ED71-4A26-BA24-E44CCE3E4731}" type="pres">
      <dgm:prSet presAssocID="{1447CD18-84AB-416A-959C-8589227D56C2}" presName="spacer" presStyleCnt="0"/>
      <dgm:spPr/>
    </dgm:pt>
    <dgm:pt modelId="{1B893760-6049-44D6-B749-EB8131EE59A3}" type="pres">
      <dgm:prSet presAssocID="{BB0F085D-E21B-49D0-9C32-10388912E19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CE1F1D2-72AD-4C01-ABFB-2AAFC612A014}" type="pres">
      <dgm:prSet presAssocID="{101AF33B-3B71-4C24-9D03-B89B0D4A7FAB}" presName="spacer" presStyleCnt="0"/>
      <dgm:spPr/>
    </dgm:pt>
    <dgm:pt modelId="{F2A84679-A572-4409-9428-A741D6E89C04}" type="pres">
      <dgm:prSet presAssocID="{A5765BB3-5AA2-4CBC-8B38-B2432D743766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59D37B8-B4CA-49C3-BC3A-05CE7A852634}" type="pres">
      <dgm:prSet presAssocID="{FF3A1195-C6DE-484F-8B49-E31DCC927D6C}" presName="spacer" presStyleCnt="0"/>
      <dgm:spPr/>
    </dgm:pt>
    <dgm:pt modelId="{AFD649B7-473E-4731-A0CC-C30CDF03D038}" type="pres">
      <dgm:prSet presAssocID="{EF73C754-D8CE-4A98-ADE2-A759071E790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FAD4AC1-3363-4727-8991-B81BF029AEBA}" type="pres">
      <dgm:prSet presAssocID="{4482E5B2-3441-41E0-B553-A252136BB315}" presName="spacer" presStyleCnt="0"/>
      <dgm:spPr/>
    </dgm:pt>
    <dgm:pt modelId="{8EC959CE-D6C9-40D0-89F8-9F0B87AF301C}" type="pres">
      <dgm:prSet presAssocID="{07230239-1DEB-4EAF-A793-34E3126F0C8B}" presName="parentText" presStyleLbl="node1" presStyleIdx="4" presStyleCnt="9" custLinFactY="133416" custLinFactNeighborX="0" custLinFactNeighborY="200000">
        <dgm:presLayoutVars>
          <dgm:chMax val="0"/>
          <dgm:bulletEnabled val="1"/>
        </dgm:presLayoutVars>
      </dgm:prSet>
      <dgm:spPr/>
    </dgm:pt>
    <dgm:pt modelId="{F7092242-7C33-47FF-88F4-E18DB358A3E3}" type="pres">
      <dgm:prSet presAssocID="{38048994-E58E-4EE6-88D3-56B44B9CE5FA}" presName="spacer" presStyleCnt="0"/>
      <dgm:spPr/>
    </dgm:pt>
    <dgm:pt modelId="{AE0DFA67-A8D7-4F4C-9F03-5DCF0C918334}" type="pres">
      <dgm:prSet presAssocID="{D5C84E20-B8F1-4881-82A1-14B5D212B405}" presName="parentText" presStyleLbl="node1" presStyleIdx="5" presStyleCnt="9" custLinFactY="121757" custLinFactNeighborX="-336" custLinFactNeighborY="200000">
        <dgm:presLayoutVars>
          <dgm:chMax val="0"/>
          <dgm:bulletEnabled val="1"/>
        </dgm:presLayoutVars>
      </dgm:prSet>
      <dgm:spPr/>
    </dgm:pt>
    <dgm:pt modelId="{4D357974-546B-43B0-8902-24E91CD270FA}" type="pres">
      <dgm:prSet presAssocID="{1939934A-4D3B-45CF-83C2-5542EE8954A4}" presName="spacer" presStyleCnt="0"/>
      <dgm:spPr/>
    </dgm:pt>
    <dgm:pt modelId="{FC1BED06-7521-4A35-BEE5-ADEBC7F4BCE3}" type="pres">
      <dgm:prSet presAssocID="{E2054932-7F23-465B-B24C-75D22725C036}" presName="parentText" presStyleLbl="node1" presStyleIdx="6" presStyleCnt="9" custLinFactY="109449" custLinFactNeighborX="-336" custLinFactNeighborY="200000">
        <dgm:presLayoutVars>
          <dgm:chMax val="0"/>
          <dgm:bulletEnabled val="1"/>
        </dgm:presLayoutVars>
      </dgm:prSet>
      <dgm:spPr/>
    </dgm:pt>
    <dgm:pt modelId="{02DE71C0-E253-4ED6-AF07-42547728F0D9}" type="pres">
      <dgm:prSet presAssocID="{7B0C12EC-6B9F-4AF9-8255-EBB2E37FF79D}" presName="spacer" presStyleCnt="0"/>
      <dgm:spPr/>
    </dgm:pt>
    <dgm:pt modelId="{852ECBF3-8010-4CC8-B3A2-9164179D63D9}" type="pres">
      <dgm:prSet presAssocID="{F2214875-D7DA-43C5-89D9-3B3E837B6E3D}" presName="parentText" presStyleLbl="node1" presStyleIdx="7" presStyleCnt="9" custLinFactY="100000" custLinFactNeighborX="-336" custLinFactNeighborY="121322">
        <dgm:presLayoutVars>
          <dgm:chMax val="0"/>
          <dgm:bulletEnabled val="1"/>
        </dgm:presLayoutVars>
      </dgm:prSet>
      <dgm:spPr/>
    </dgm:pt>
    <dgm:pt modelId="{1396DE7C-EF7D-4D1A-B6FF-B904ACC13D86}" type="pres">
      <dgm:prSet presAssocID="{C78ED52E-3954-43C1-ABA4-4FE87FB94B7C}" presName="spacer" presStyleCnt="0"/>
      <dgm:spPr/>
    </dgm:pt>
    <dgm:pt modelId="{BDB19417-FEA3-4274-A614-EBA8EFFE6EB5}" type="pres">
      <dgm:prSet presAssocID="{4B9F55A9-1048-46F9-B7CB-A6C7164EBC09}" presName="parentText" presStyleLbl="node1" presStyleIdx="8" presStyleCnt="9" custLinFactY="81075" custLinFactNeighborX="-336" custLinFactNeighborY="100000">
        <dgm:presLayoutVars>
          <dgm:chMax val="0"/>
          <dgm:bulletEnabled val="1"/>
        </dgm:presLayoutVars>
      </dgm:prSet>
      <dgm:spPr/>
    </dgm:pt>
  </dgm:ptLst>
  <dgm:cxnLst>
    <dgm:cxn modelId="{C2B4BA01-FC32-44FE-B3D4-6547258946A6}" srcId="{ED83E959-D2F0-4415-89C5-9FF184ABDB79}" destId="{E2054932-7F23-465B-B24C-75D22725C036}" srcOrd="6" destOrd="0" parTransId="{A1AB13EA-CD01-4F5C-9A6D-B84EE3036FF1}" sibTransId="{7B0C12EC-6B9F-4AF9-8255-EBB2E37FF79D}"/>
    <dgm:cxn modelId="{2CEC380B-C290-4F38-BE2B-D0DA28329E06}" srcId="{ED83E959-D2F0-4415-89C5-9FF184ABDB79}" destId="{07230239-1DEB-4EAF-A793-34E3126F0C8B}" srcOrd="4" destOrd="0" parTransId="{342FF34D-0E58-4244-BA43-A502D646C7CB}" sibTransId="{38048994-E58E-4EE6-88D3-56B44B9CE5FA}"/>
    <dgm:cxn modelId="{568AD629-8313-4E84-8E2B-03CCE2529B26}" srcId="{ED83E959-D2F0-4415-89C5-9FF184ABDB79}" destId="{A5765BB3-5AA2-4CBC-8B38-B2432D743766}" srcOrd="2" destOrd="0" parTransId="{472CE9C2-71D5-4DFD-A290-92275D395424}" sibTransId="{FF3A1195-C6DE-484F-8B49-E31DCC927D6C}"/>
    <dgm:cxn modelId="{A9A54432-6B1E-4151-A5BC-D011F586BF52}" type="presOf" srcId="{4B9F55A9-1048-46F9-B7CB-A6C7164EBC09}" destId="{BDB19417-FEA3-4274-A614-EBA8EFFE6EB5}" srcOrd="0" destOrd="0" presId="urn:microsoft.com/office/officeart/2005/8/layout/vList2"/>
    <dgm:cxn modelId="{7D149534-56D1-44B0-B40F-7E735E24605F}" type="presOf" srcId="{EF73C754-D8CE-4A98-ADE2-A759071E790E}" destId="{AFD649B7-473E-4731-A0CC-C30CDF03D038}" srcOrd="0" destOrd="0" presId="urn:microsoft.com/office/officeart/2005/8/layout/vList2"/>
    <dgm:cxn modelId="{3E018F5B-E19C-4C6F-A532-06F23CC1B45A}" srcId="{ED83E959-D2F0-4415-89C5-9FF184ABDB79}" destId="{D5C84E20-B8F1-4881-82A1-14B5D212B405}" srcOrd="5" destOrd="0" parTransId="{04952439-2F41-43DC-BD43-DFF0BE59F1BD}" sibTransId="{1939934A-4D3B-45CF-83C2-5542EE8954A4}"/>
    <dgm:cxn modelId="{334A4741-D11F-4427-B55F-B52AA7EF1DA5}" type="presOf" srcId="{07230239-1DEB-4EAF-A793-34E3126F0C8B}" destId="{8EC959CE-D6C9-40D0-89F8-9F0B87AF301C}" srcOrd="0" destOrd="0" presId="urn:microsoft.com/office/officeart/2005/8/layout/vList2"/>
    <dgm:cxn modelId="{75235A63-E4FB-429E-811D-389386C36071}" srcId="{ED83E959-D2F0-4415-89C5-9FF184ABDB79}" destId="{F2214875-D7DA-43C5-89D9-3B3E837B6E3D}" srcOrd="7" destOrd="0" parTransId="{788A747E-16CC-427F-970B-BC2B7413D765}" sibTransId="{C78ED52E-3954-43C1-ABA4-4FE87FB94B7C}"/>
    <dgm:cxn modelId="{2D73C048-C283-4548-8B19-A0B81791BD5E}" type="presOf" srcId="{ED83E959-D2F0-4415-89C5-9FF184ABDB79}" destId="{EE3DA9AA-ADF0-484B-88E6-6D33266333E0}" srcOrd="0" destOrd="0" presId="urn:microsoft.com/office/officeart/2005/8/layout/vList2"/>
    <dgm:cxn modelId="{6FFEAF4F-D56A-4A39-B91C-B3F5DA71EDA3}" type="presOf" srcId="{E2054932-7F23-465B-B24C-75D22725C036}" destId="{FC1BED06-7521-4A35-BEE5-ADEBC7F4BCE3}" srcOrd="0" destOrd="0" presId="urn:microsoft.com/office/officeart/2005/8/layout/vList2"/>
    <dgm:cxn modelId="{448ADA55-8219-4837-80BF-46A9C9B1EB2D}" srcId="{ED83E959-D2F0-4415-89C5-9FF184ABDB79}" destId="{EDB20CB1-5C59-454B-9012-B06A92C3521E}" srcOrd="0" destOrd="0" parTransId="{563AF975-7A0A-4F7F-9B6E-89190480F777}" sibTransId="{1447CD18-84AB-416A-959C-8589227D56C2}"/>
    <dgm:cxn modelId="{74D96D84-A120-4E97-9F49-8B3B89F73196}" type="presOf" srcId="{D5C84E20-B8F1-4881-82A1-14B5D212B405}" destId="{AE0DFA67-A8D7-4F4C-9F03-5DCF0C918334}" srcOrd="0" destOrd="0" presId="urn:microsoft.com/office/officeart/2005/8/layout/vList2"/>
    <dgm:cxn modelId="{19408F98-FABE-4E6F-A31A-FB4FF748D071}" srcId="{ED83E959-D2F0-4415-89C5-9FF184ABDB79}" destId="{4B9F55A9-1048-46F9-B7CB-A6C7164EBC09}" srcOrd="8" destOrd="0" parTransId="{504CD26B-937B-4BF0-AEC3-56AFA143838C}" sibTransId="{D45E4205-0292-4644-85A3-7823FCD884D3}"/>
    <dgm:cxn modelId="{33BB84B4-75CD-4181-AEFC-88412216103A}" type="presOf" srcId="{F2214875-D7DA-43C5-89D9-3B3E837B6E3D}" destId="{852ECBF3-8010-4CC8-B3A2-9164179D63D9}" srcOrd="0" destOrd="0" presId="urn:microsoft.com/office/officeart/2005/8/layout/vList2"/>
    <dgm:cxn modelId="{653EFDB9-31DD-4CA6-BE06-72B4389C452A}" srcId="{ED83E959-D2F0-4415-89C5-9FF184ABDB79}" destId="{BB0F085D-E21B-49D0-9C32-10388912E196}" srcOrd="1" destOrd="0" parTransId="{FF1EB717-3072-4286-8DCE-3AEDDCC39746}" sibTransId="{101AF33B-3B71-4C24-9D03-B89B0D4A7FAB}"/>
    <dgm:cxn modelId="{CD07E8C2-C584-4C6A-B8E9-F86274568522}" type="presOf" srcId="{BB0F085D-E21B-49D0-9C32-10388912E196}" destId="{1B893760-6049-44D6-B749-EB8131EE59A3}" srcOrd="0" destOrd="0" presId="urn:microsoft.com/office/officeart/2005/8/layout/vList2"/>
    <dgm:cxn modelId="{56BD8EE1-0B92-4069-8FCF-4DE8ACA179D3}" type="presOf" srcId="{A5765BB3-5AA2-4CBC-8B38-B2432D743766}" destId="{F2A84679-A572-4409-9428-A741D6E89C04}" srcOrd="0" destOrd="0" presId="urn:microsoft.com/office/officeart/2005/8/layout/vList2"/>
    <dgm:cxn modelId="{AAFE73E4-B9BD-493D-BE3F-E859386D169A}" type="presOf" srcId="{EDB20CB1-5C59-454B-9012-B06A92C3521E}" destId="{F77AB7C4-DEBB-4B86-BEEC-8CD6A575DC80}" srcOrd="0" destOrd="0" presId="urn:microsoft.com/office/officeart/2005/8/layout/vList2"/>
    <dgm:cxn modelId="{3B7C6EF3-D9CA-4665-987A-F1A802468161}" srcId="{ED83E959-D2F0-4415-89C5-9FF184ABDB79}" destId="{EF73C754-D8CE-4A98-ADE2-A759071E790E}" srcOrd="3" destOrd="0" parTransId="{E9833181-2A82-4D32-89EE-DD254E2330FE}" sibTransId="{4482E5B2-3441-41E0-B553-A252136BB315}"/>
    <dgm:cxn modelId="{6F07C21C-6DF3-4189-941A-2BC172E25B47}" type="presParOf" srcId="{EE3DA9AA-ADF0-484B-88E6-6D33266333E0}" destId="{F77AB7C4-DEBB-4B86-BEEC-8CD6A575DC80}" srcOrd="0" destOrd="0" presId="urn:microsoft.com/office/officeart/2005/8/layout/vList2"/>
    <dgm:cxn modelId="{2044D139-8356-49F2-B88C-1315E41AD478}" type="presParOf" srcId="{EE3DA9AA-ADF0-484B-88E6-6D33266333E0}" destId="{FA1D4901-ED71-4A26-BA24-E44CCE3E4731}" srcOrd="1" destOrd="0" presId="urn:microsoft.com/office/officeart/2005/8/layout/vList2"/>
    <dgm:cxn modelId="{29B28AEA-FF22-4B5B-B5B7-AC96C83B9440}" type="presParOf" srcId="{EE3DA9AA-ADF0-484B-88E6-6D33266333E0}" destId="{1B893760-6049-44D6-B749-EB8131EE59A3}" srcOrd="2" destOrd="0" presId="urn:microsoft.com/office/officeart/2005/8/layout/vList2"/>
    <dgm:cxn modelId="{BF616AB5-6964-4BAB-909E-107C31000045}" type="presParOf" srcId="{EE3DA9AA-ADF0-484B-88E6-6D33266333E0}" destId="{6CE1F1D2-72AD-4C01-ABFB-2AAFC612A014}" srcOrd="3" destOrd="0" presId="urn:microsoft.com/office/officeart/2005/8/layout/vList2"/>
    <dgm:cxn modelId="{2A6185AA-44CE-4240-BC75-B14A7D7F5591}" type="presParOf" srcId="{EE3DA9AA-ADF0-484B-88E6-6D33266333E0}" destId="{F2A84679-A572-4409-9428-A741D6E89C04}" srcOrd="4" destOrd="0" presId="urn:microsoft.com/office/officeart/2005/8/layout/vList2"/>
    <dgm:cxn modelId="{F6704379-1A42-4526-8EFE-51E9B39A5CC4}" type="presParOf" srcId="{EE3DA9AA-ADF0-484B-88E6-6D33266333E0}" destId="{159D37B8-B4CA-49C3-BC3A-05CE7A852634}" srcOrd="5" destOrd="0" presId="urn:microsoft.com/office/officeart/2005/8/layout/vList2"/>
    <dgm:cxn modelId="{D6E0265A-97FB-4F26-8E2D-0E1424DD2838}" type="presParOf" srcId="{EE3DA9AA-ADF0-484B-88E6-6D33266333E0}" destId="{AFD649B7-473E-4731-A0CC-C30CDF03D038}" srcOrd="6" destOrd="0" presId="urn:microsoft.com/office/officeart/2005/8/layout/vList2"/>
    <dgm:cxn modelId="{DFE8984F-BD69-4EB3-9ABB-27DB44BF4A3B}" type="presParOf" srcId="{EE3DA9AA-ADF0-484B-88E6-6D33266333E0}" destId="{EFAD4AC1-3363-4727-8991-B81BF029AEBA}" srcOrd="7" destOrd="0" presId="urn:microsoft.com/office/officeart/2005/8/layout/vList2"/>
    <dgm:cxn modelId="{D8205BC5-294A-4017-AC01-945E13746025}" type="presParOf" srcId="{EE3DA9AA-ADF0-484B-88E6-6D33266333E0}" destId="{8EC959CE-D6C9-40D0-89F8-9F0B87AF301C}" srcOrd="8" destOrd="0" presId="urn:microsoft.com/office/officeart/2005/8/layout/vList2"/>
    <dgm:cxn modelId="{3458364C-713B-4151-BCF8-F621CC222531}" type="presParOf" srcId="{EE3DA9AA-ADF0-484B-88E6-6D33266333E0}" destId="{F7092242-7C33-47FF-88F4-E18DB358A3E3}" srcOrd="9" destOrd="0" presId="urn:microsoft.com/office/officeart/2005/8/layout/vList2"/>
    <dgm:cxn modelId="{00C1C4F5-E9BC-4696-B519-D908F78910AD}" type="presParOf" srcId="{EE3DA9AA-ADF0-484B-88E6-6D33266333E0}" destId="{AE0DFA67-A8D7-4F4C-9F03-5DCF0C918334}" srcOrd="10" destOrd="0" presId="urn:microsoft.com/office/officeart/2005/8/layout/vList2"/>
    <dgm:cxn modelId="{CA32DEB0-8AB3-4CC0-B890-E261F724FAD5}" type="presParOf" srcId="{EE3DA9AA-ADF0-484B-88E6-6D33266333E0}" destId="{4D357974-546B-43B0-8902-24E91CD270FA}" srcOrd="11" destOrd="0" presId="urn:microsoft.com/office/officeart/2005/8/layout/vList2"/>
    <dgm:cxn modelId="{104CE44F-0B52-4151-98CB-DFBE90801C99}" type="presParOf" srcId="{EE3DA9AA-ADF0-484B-88E6-6D33266333E0}" destId="{FC1BED06-7521-4A35-BEE5-ADEBC7F4BCE3}" srcOrd="12" destOrd="0" presId="urn:microsoft.com/office/officeart/2005/8/layout/vList2"/>
    <dgm:cxn modelId="{05690E06-63B1-4337-B16E-60A81190E370}" type="presParOf" srcId="{EE3DA9AA-ADF0-484B-88E6-6D33266333E0}" destId="{02DE71C0-E253-4ED6-AF07-42547728F0D9}" srcOrd="13" destOrd="0" presId="urn:microsoft.com/office/officeart/2005/8/layout/vList2"/>
    <dgm:cxn modelId="{3715A823-91D9-4491-9960-3BA215B40881}" type="presParOf" srcId="{EE3DA9AA-ADF0-484B-88E6-6D33266333E0}" destId="{852ECBF3-8010-4CC8-B3A2-9164179D63D9}" srcOrd="14" destOrd="0" presId="urn:microsoft.com/office/officeart/2005/8/layout/vList2"/>
    <dgm:cxn modelId="{A2228493-0EBE-43C0-AF71-B2FFFBD9C9EC}" type="presParOf" srcId="{EE3DA9AA-ADF0-484B-88E6-6D33266333E0}" destId="{1396DE7C-EF7D-4D1A-B6FF-B904ACC13D86}" srcOrd="15" destOrd="0" presId="urn:microsoft.com/office/officeart/2005/8/layout/vList2"/>
    <dgm:cxn modelId="{C3C3A834-CA54-4D6C-94B0-4AABB61586F1}" type="presParOf" srcId="{EE3DA9AA-ADF0-484B-88E6-6D33266333E0}" destId="{BDB19417-FEA3-4274-A614-EBA8EFFE6EB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40AB14-4752-4C92-94CB-9432417EC807}" type="doc">
      <dgm:prSet loTypeId="urn:microsoft.com/office/officeart/2005/8/layout/targe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95176D-DDCF-4BA3-95FD-ED2491175452}">
      <dgm:prSet/>
      <dgm:spPr/>
      <dgm:t>
        <a:bodyPr/>
        <a:lstStyle/>
        <a:p>
          <a:pPr algn="l"/>
          <a:r>
            <a:rPr lang="en-US" b="0" i="0" baseline="0" dirty="0"/>
            <a:t>Scrum-Agile promotes team collaboration, flexibility, and continuous improvement</a:t>
          </a:r>
          <a:endParaRPr lang="en-US" dirty="0"/>
        </a:p>
      </dgm:t>
    </dgm:pt>
    <dgm:pt modelId="{4FD689FB-C539-4A21-9CF1-D0EA345F5466}" type="parTrans" cxnId="{5D66D28B-AB6C-4784-AF6B-DCF4C8842FD0}">
      <dgm:prSet/>
      <dgm:spPr/>
      <dgm:t>
        <a:bodyPr/>
        <a:lstStyle/>
        <a:p>
          <a:endParaRPr lang="en-US"/>
        </a:p>
      </dgm:t>
    </dgm:pt>
    <dgm:pt modelId="{3914E8E4-9522-4163-8DE0-FBF3AA022498}" type="sibTrans" cxnId="{5D66D28B-AB6C-4784-AF6B-DCF4C8842FD0}">
      <dgm:prSet/>
      <dgm:spPr/>
      <dgm:t>
        <a:bodyPr/>
        <a:lstStyle/>
        <a:p>
          <a:endParaRPr lang="en-US"/>
        </a:p>
      </dgm:t>
    </dgm:pt>
    <dgm:pt modelId="{FB55734C-F17D-4A42-A1D1-4417BD48CB97}">
      <dgm:prSet/>
      <dgm:spPr>
        <a:ln>
          <a:solidFill>
            <a:srgbClr val="FC9474"/>
          </a:solidFill>
        </a:ln>
      </dgm:spPr>
      <dgm:t>
        <a:bodyPr/>
        <a:lstStyle/>
        <a:p>
          <a:pPr algn="l"/>
          <a:r>
            <a:rPr lang="en-US" b="0" i="0" baseline="0" dirty="0"/>
            <a:t>Iterative development reduces risk and allows quick response to change</a:t>
          </a:r>
          <a:endParaRPr lang="en-US" dirty="0"/>
        </a:p>
      </dgm:t>
    </dgm:pt>
    <dgm:pt modelId="{7C158000-4618-436E-BB7D-D8F84780F394}" type="parTrans" cxnId="{7C8311DD-4A32-406D-AD79-71CBFD182FDC}">
      <dgm:prSet/>
      <dgm:spPr/>
      <dgm:t>
        <a:bodyPr/>
        <a:lstStyle/>
        <a:p>
          <a:endParaRPr lang="en-US"/>
        </a:p>
      </dgm:t>
    </dgm:pt>
    <dgm:pt modelId="{D8D4F884-B2E5-42F5-9C72-F94F21530B6C}" type="sibTrans" cxnId="{7C8311DD-4A32-406D-AD79-71CBFD182FDC}">
      <dgm:prSet/>
      <dgm:spPr/>
      <dgm:t>
        <a:bodyPr/>
        <a:lstStyle/>
        <a:p>
          <a:endParaRPr lang="en-US"/>
        </a:p>
      </dgm:t>
    </dgm:pt>
    <dgm:pt modelId="{87095165-4E85-4D60-B601-E960E6B10D3A}">
      <dgm:prSet/>
      <dgm:spPr>
        <a:ln>
          <a:solidFill>
            <a:srgbClr val="96CEC5"/>
          </a:solidFill>
        </a:ln>
      </dgm:spPr>
      <dgm:t>
        <a:bodyPr/>
        <a:lstStyle/>
        <a:p>
          <a:pPr algn="l"/>
          <a:r>
            <a:rPr lang="en-US" b="0" i="0" baseline="0" dirty="0"/>
            <a:t>Regular feedback ensures alignment with user needs and stakeholder goals</a:t>
          </a:r>
          <a:endParaRPr lang="en-US" dirty="0"/>
        </a:p>
      </dgm:t>
    </dgm:pt>
    <dgm:pt modelId="{FBF0124F-EFF2-48EA-BCED-92E624BDE1B9}" type="parTrans" cxnId="{9380ECCE-44A9-4C67-AACB-99BAB4AEE4C5}">
      <dgm:prSet/>
      <dgm:spPr/>
      <dgm:t>
        <a:bodyPr/>
        <a:lstStyle/>
        <a:p>
          <a:endParaRPr lang="en-US"/>
        </a:p>
      </dgm:t>
    </dgm:pt>
    <dgm:pt modelId="{1B77C40B-395B-4046-911A-64E4ECED2E4D}" type="sibTrans" cxnId="{9380ECCE-44A9-4C67-AACB-99BAB4AEE4C5}">
      <dgm:prSet/>
      <dgm:spPr/>
      <dgm:t>
        <a:bodyPr/>
        <a:lstStyle/>
        <a:p>
          <a:endParaRPr lang="en-US"/>
        </a:p>
      </dgm:t>
    </dgm:pt>
    <dgm:pt modelId="{3CAB61FC-3608-4AB8-AD45-49A7934E8137}">
      <dgm:prSet/>
      <dgm:spPr>
        <a:ln>
          <a:solidFill>
            <a:srgbClr val="D2EAE6"/>
          </a:solidFill>
        </a:ln>
      </dgm:spPr>
      <dgm:t>
        <a:bodyPr/>
        <a:lstStyle/>
        <a:p>
          <a:pPr algn="l"/>
          <a:r>
            <a:rPr lang="en-US" b="0" i="0" baseline="0" dirty="0"/>
            <a:t>Agile roles and tools support higher quality and more adaptive software delivery</a:t>
          </a:r>
          <a:endParaRPr lang="en-US" dirty="0"/>
        </a:p>
      </dgm:t>
    </dgm:pt>
    <dgm:pt modelId="{A033E355-C614-4FB3-B21F-A31893E312F1}" type="parTrans" cxnId="{ABF00C4F-5D69-4850-9072-4E37FC146902}">
      <dgm:prSet/>
      <dgm:spPr/>
      <dgm:t>
        <a:bodyPr/>
        <a:lstStyle/>
        <a:p>
          <a:endParaRPr lang="en-US"/>
        </a:p>
      </dgm:t>
    </dgm:pt>
    <dgm:pt modelId="{917B2392-6696-4341-BF87-9F0849031872}" type="sibTrans" cxnId="{ABF00C4F-5D69-4850-9072-4E37FC146902}">
      <dgm:prSet/>
      <dgm:spPr/>
      <dgm:t>
        <a:bodyPr/>
        <a:lstStyle/>
        <a:p>
          <a:endParaRPr lang="en-US"/>
        </a:p>
      </dgm:t>
    </dgm:pt>
    <dgm:pt modelId="{E5D3D1FB-3B49-40ED-9DF6-9C5E58F252FA}">
      <dgm:prSet/>
      <dgm:spPr>
        <a:ln>
          <a:solidFill>
            <a:srgbClr val="21B2B9"/>
          </a:solidFill>
        </a:ln>
      </dgm:spPr>
      <dgm:t>
        <a:bodyPr/>
        <a:lstStyle/>
        <a:p>
          <a:pPr algn="l"/>
          <a:r>
            <a:rPr lang="en-US" b="0" i="0" baseline="0" dirty="0"/>
            <a:t>Based on the SNHU Travel project, Agile proved more efficient than a traditional Waterfall approach</a:t>
          </a:r>
          <a:endParaRPr lang="en-US" dirty="0"/>
        </a:p>
      </dgm:t>
    </dgm:pt>
    <dgm:pt modelId="{36F12D45-6D7F-4C4D-ADAC-5618F21758AD}" type="parTrans" cxnId="{5C04F172-F1C7-4C00-8957-72027027759B}">
      <dgm:prSet/>
      <dgm:spPr/>
      <dgm:t>
        <a:bodyPr/>
        <a:lstStyle/>
        <a:p>
          <a:endParaRPr lang="en-US"/>
        </a:p>
      </dgm:t>
    </dgm:pt>
    <dgm:pt modelId="{6A166A03-CA20-4167-A450-1A314117A46A}" type="sibTrans" cxnId="{5C04F172-F1C7-4C00-8957-72027027759B}">
      <dgm:prSet/>
      <dgm:spPr/>
      <dgm:t>
        <a:bodyPr/>
        <a:lstStyle/>
        <a:p>
          <a:endParaRPr lang="en-US"/>
        </a:p>
      </dgm:t>
    </dgm:pt>
    <dgm:pt modelId="{2CE70141-C959-415C-888C-B5E9E2BF0615}" type="pres">
      <dgm:prSet presAssocID="{FD40AB14-4752-4C92-94CB-9432417EC80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55FB1E8-B9FF-4D6E-BC82-3087261DE263}" type="pres">
      <dgm:prSet presAssocID="{B995176D-DDCF-4BA3-95FD-ED2491175452}" presName="circle1" presStyleLbl="node1" presStyleIdx="0" presStyleCnt="5"/>
      <dgm:spPr>
        <a:solidFill>
          <a:srgbClr val="FB693B"/>
        </a:solidFill>
      </dgm:spPr>
    </dgm:pt>
    <dgm:pt modelId="{4FFB6EFD-9301-4E16-AF25-3DE0C57BD411}" type="pres">
      <dgm:prSet presAssocID="{B995176D-DDCF-4BA3-95FD-ED2491175452}" presName="space" presStyleCnt="0"/>
      <dgm:spPr/>
    </dgm:pt>
    <dgm:pt modelId="{22E1875A-79B4-4053-8550-03C4C060E0FA}" type="pres">
      <dgm:prSet presAssocID="{B995176D-DDCF-4BA3-95FD-ED2491175452}" presName="rect1" presStyleLbl="alignAcc1" presStyleIdx="0" presStyleCnt="5"/>
      <dgm:spPr/>
    </dgm:pt>
    <dgm:pt modelId="{E86C1C62-A4DF-4E0B-8001-4CAF41BEF9F0}" type="pres">
      <dgm:prSet presAssocID="{FB55734C-F17D-4A42-A1D1-4417BD48CB97}" presName="vertSpace2" presStyleLbl="node1" presStyleIdx="0" presStyleCnt="5"/>
      <dgm:spPr/>
    </dgm:pt>
    <dgm:pt modelId="{9EFA7BC1-A3AE-42F4-A30C-5CF38AD4E630}" type="pres">
      <dgm:prSet presAssocID="{FB55734C-F17D-4A42-A1D1-4417BD48CB97}" presName="circle2" presStyleLbl="node1" presStyleIdx="1" presStyleCnt="5"/>
      <dgm:spPr>
        <a:solidFill>
          <a:srgbClr val="FC9474"/>
        </a:solidFill>
      </dgm:spPr>
    </dgm:pt>
    <dgm:pt modelId="{A9F9EF00-C801-4228-B9BA-8F56F0BDA1A6}" type="pres">
      <dgm:prSet presAssocID="{FB55734C-F17D-4A42-A1D1-4417BD48CB97}" presName="rect2" presStyleLbl="alignAcc1" presStyleIdx="1" presStyleCnt="5"/>
      <dgm:spPr/>
    </dgm:pt>
    <dgm:pt modelId="{AC618B19-7A46-4152-AA18-2F5428B17F7F}" type="pres">
      <dgm:prSet presAssocID="{87095165-4E85-4D60-B601-E960E6B10D3A}" presName="vertSpace3" presStyleLbl="node1" presStyleIdx="1" presStyleCnt="5"/>
      <dgm:spPr/>
    </dgm:pt>
    <dgm:pt modelId="{163EAD65-FC52-4347-A01C-CFEA91B150AD}" type="pres">
      <dgm:prSet presAssocID="{87095165-4E85-4D60-B601-E960E6B10D3A}" presName="circle3" presStyleLbl="node1" presStyleIdx="2" presStyleCnt="5"/>
      <dgm:spPr>
        <a:solidFill>
          <a:srgbClr val="D2EAE6"/>
        </a:solidFill>
      </dgm:spPr>
    </dgm:pt>
    <dgm:pt modelId="{7BDE4B48-2F3C-4B37-AE9A-2739D6EBE002}" type="pres">
      <dgm:prSet presAssocID="{87095165-4E85-4D60-B601-E960E6B10D3A}" presName="rect3" presStyleLbl="alignAcc1" presStyleIdx="2" presStyleCnt="5"/>
      <dgm:spPr/>
    </dgm:pt>
    <dgm:pt modelId="{B571A1E6-3677-45B9-A5C0-3682073E9C6D}" type="pres">
      <dgm:prSet presAssocID="{3CAB61FC-3608-4AB8-AD45-49A7934E8137}" presName="vertSpace4" presStyleLbl="node1" presStyleIdx="2" presStyleCnt="5"/>
      <dgm:spPr/>
    </dgm:pt>
    <dgm:pt modelId="{1504D774-3F57-4F7E-8CCF-BFB3FBAC8FCF}" type="pres">
      <dgm:prSet presAssocID="{3CAB61FC-3608-4AB8-AD45-49A7934E8137}" presName="circle4" presStyleLbl="node1" presStyleIdx="3" presStyleCnt="5"/>
      <dgm:spPr>
        <a:solidFill>
          <a:srgbClr val="21B2B9"/>
        </a:solidFill>
      </dgm:spPr>
    </dgm:pt>
    <dgm:pt modelId="{3C5F3115-059C-4BC6-85D9-402991C8CFD2}" type="pres">
      <dgm:prSet presAssocID="{3CAB61FC-3608-4AB8-AD45-49A7934E8137}" presName="rect4" presStyleLbl="alignAcc1" presStyleIdx="3" presStyleCnt="5"/>
      <dgm:spPr/>
    </dgm:pt>
    <dgm:pt modelId="{C5D88741-AEAE-4CA3-8AAD-96A1B537709E}" type="pres">
      <dgm:prSet presAssocID="{E5D3D1FB-3B49-40ED-9DF6-9C5E58F252FA}" presName="vertSpace5" presStyleLbl="node1" presStyleIdx="3" presStyleCnt="5"/>
      <dgm:spPr/>
    </dgm:pt>
    <dgm:pt modelId="{F33AFEF4-FE44-43BC-9E0D-67233C3BD618}" type="pres">
      <dgm:prSet presAssocID="{E5D3D1FB-3B49-40ED-9DF6-9C5E58F252FA}" presName="circle5" presStyleLbl="node1" presStyleIdx="4" presStyleCnt="5"/>
      <dgm:spPr>
        <a:solidFill>
          <a:srgbClr val="326E7A"/>
        </a:solidFill>
      </dgm:spPr>
    </dgm:pt>
    <dgm:pt modelId="{602EB0DE-98DF-4B1A-A019-AC8923780D86}" type="pres">
      <dgm:prSet presAssocID="{E5D3D1FB-3B49-40ED-9DF6-9C5E58F252FA}" presName="rect5" presStyleLbl="alignAcc1" presStyleIdx="4" presStyleCnt="5"/>
      <dgm:spPr/>
    </dgm:pt>
    <dgm:pt modelId="{906CE57C-972C-4224-BB88-9CADFBD77E55}" type="pres">
      <dgm:prSet presAssocID="{B995176D-DDCF-4BA3-95FD-ED2491175452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5865A695-E75A-4024-AA12-EF8244E76B08}" type="pres">
      <dgm:prSet presAssocID="{FB55734C-F17D-4A42-A1D1-4417BD48CB97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C29BD3D3-A8E0-4EF6-B7F6-020DA72A5913}" type="pres">
      <dgm:prSet presAssocID="{87095165-4E85-4D60-B601-E960E6B10D3A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93090C87-4AFD-4A2C-BEE4-B5F67ABAC92C}" type="pres">
      <dgm:prSet presAssocID="{3CAB61FC-3608-4AB8-AD45-49A7934E8137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FE9FBB2E-5B49-4717-A1AB-5F9F1D9EB10E}" type="pres">
      <dgm:prSet presAssocID="{E5D3D1FB-3B49-40ED-9DF6-9C5E58F252FA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B266050D-17D1-48A7-A7BD-99C92854AA59}" type="presOf" srcId="{E5D3D1FB-3B49-40ED-9DF6-9C5E58F252FA}" destId="{FE9FBB2E-5B49-4717-A1AB-5F9F1D9EB10E}" srcOrd="1" destOrd="0" presId="urn:microsoft.com/office/officeart/2005/8/layout/target3"/>
    <dgm:cxn modelId="{2949532F-8359-4B86-9E64-D7DDFBDAC041}" type="presOf" srcId="{87095165-4E85-4D60-B601-E960E6B10D3A}" destId="{C29BD3D3-A8E0-4EF6-B7F6-020DA72A5913}" srcOrd="1" destOrd="0" presId="urn:microsoft.com/office/officeart/2005/8/layout/target3"/>
    <dgm:cxn modelId="{D11E7F44-AB94-4D7F-B17A-EF6112CC63D5}" type="presOf" srcId="{B995176D-DDCF-4BA3-95FD-ED2491175452}" destId="{22E1875A-79B4-4053-8550-03C4C060E0FA}" srcOrd="0" destOrd="0" presId="urn:microsoft.com/office/officeart/2005/8/layout/target3"/>
    <dgm:cxn modelId="{FD9EC36A-D569-411C-9F3A-3FE34EC644CB}" type="presOf" srcId="{E5D3D1FB-3B49-40ED-9DF6-9C5E58F252FA}" destId="{602EB0DE-98DF-4B1A-A019-AC8923780D86}" srcOrd="0" destOrd="0" presId="urn:microsoft.com/office/officeart/2005/8/layout/target3"/>
    <dgm:cxn modelId="{ABF00C4F-5D69-4850-9072-4E37FC146902}" srcId="{FD40AB14-4752-4C92-94CB-9432417EC807}" destId="{3CAB61FC-3608-4AB8-AD45-49A7934E8137}" srcOrd="3" destOrd="0" parTransId="{A033E355-C614-4FB3-B21F-A31893E312F1}" sibTransId="{917B2392-6696-4341-BF87-9F0849031872}"/>
    <dgm:cxn modelId="{6768E470-F821-4EE1-9CB4-F9C629E3C00A}" type="presOf" srcId="{FB55734C-F17D-4A42-A1D1-4417BD48CB97}" destId="{A9F9EF00-C801-4228-B9BA-8F56F0BDA1A6}" srcOrd="0" destOrd="0" presId="urn:microsoft.com/office/officeart/2005/8/layout/target3"/>
    <dgm:cxn modelId="{5C04F172-F1C7-4C00-8957-72027027759B}" srcId="{FD40AB14-4752-4C92-94CB-9432417EC807}" destId="{E5D3D1FB-3B49-40ED-9DF6-9C5E58F252FA}" srcOrd="4" destOrd="0" parTransId="{36F12D45-6D7F-4C4D-ADAC-5618F21758AD}" sibTransId="{6A166A03-CA20-4167-A450-1A314117A46A}"/>
    <dgm:cxn modelId="{EAFDD974-90B0-4BD1-AC25-4DE9A72A90A9}" type="presOf" srcId="{B995176D-DDCF-4BA3-95FD-ED2491175452}" destId="{906CE57C-972C-4224-BB88-9CADFBD77E55}" srcOrd="1" destOrd="0" presId="urn:microsoft.com/office/officeart/2005/8/layout/target3"/>
    <dgm:cxn modelId="{623C407E-CA9F-4B9A-991D-2B3CF8913319}" type="presOf" srcId="{FB55734C-F17D-4A42-A1D1-4417BD48CB97}" destId="{5865A695-E75A-4024-AA12-EF8244E76B08}" srcOrd="1" destOrd="0" presId="urn:microsoft.com/office/officeart/2005/8/layout/target3"/>
    <dgm:cxn modelId="{5D66D28B-AB6C-4784-AF6B-DCF4C8842FD0}" srcId="{FD40AB14-4752-4C92-94CB-9432417EC807}" destId="{B995176D-DDCF-4BA3-95FD-ED2491175452}" srcOrd="0" destOrd="0" parTransId="{4FD689FB-C539-4A21-9CF1-D0EA345F5466}" sibTransId="{3914E8E4-9522-4163-8DE0-FBF3AA022498}"/>
    <dgm:cxn modelId="{F0440C92-6107-439A-B9D6-324973B960B0}" type="presOf" srcId="{87095165-4E85-4D60-B601-E960E6B10D3A}" destId="{7BDE4B48-2F3C-4B37-AE9A-2739D6EBE002}" srcOrd="0" destOrd="0" presId="urn:microsoft.com/office/officeart/2005/8/layout/target3"/>
    <dgm:cxn modelId="{39F8E89F-0AAF-47C1-BD33-DDF60E4EA6A4}" type="presOf" srcId="{FD40AB14-4752-4C92-94CB-9432417EC807}" destId="{2CE70141-C959-415C-888C-B5E9E2BF0615}" srcOrd="0" destOrd="0" presId="urn:microsoft.com/office/officeart/2005/8/layout/target3"/>
    <dgm:cxn modelId="{7F2325A6-0EF6-43A1-B633-704E1B732348}" type="presOf" srcId="{3CAB61FC-3608-4AB8-AD45-49A7934E8137}" destId="{93090C87-4AFD-4A2C-BEE4-B5F67ABAC92C}" srcOrd="1" destOrd="0" presId="urn:microsoft.com/office/officeart/2005/8/layout/target3"/>
    <dgm:cxn modelId="{9380ECCE-44A9-4C67-AACB-99BAB4AEE4C5}" srcId="{FD40AB14-4752-4C92-94CB-9432417EC807}" destId="{87095165-4E85-4D60-B601-E960E6B10D3A}" srcOrd="2" destOrd="0" parTransId="{FBF0124F-EFF2-48EA-BCED-92E624BDE1B9}" sibTransId="{1B77C40B-395B-4046-911A-64E4ECED2E4D}"/>
    <dgm:cxn modelId="{F75C5FD6-BF06-4DA1-B03E-604A20FA6727}" type="presOf" srcId="{3CAB61FC-3608-4AB8-AD45-49A7934E8137}" destId="{3C5F3115-059C-4BC6-85D9-402991C8CFD2}" srcOrd="0" destOrd="0" presId="urn:microsoft.com/office/officeart/2005/8/layout/target3"/>
    <dgm:cxn modelId="{7C8311DD-4A32-406D-AD79-71CBFD182FDC}" srcId="{FD40AB14-4752-4C92-94CB-9432417EC807}" destId="{FB55734C-F17D-4A42-A1D1-4417BD48CB97}" srcOrd="1" destOrd="0" parTransId="{7C158000-4618-436E-BB7D-D8F84780F394}" sibTransId="{D8D4F884-B2E5-42F5-9C72-F94F21530B6C}"/>
    <dgm:cxn modelId="{593EBDD1-5399-4432-A795-73A564DB745D}" type="presParOf" srcId="{2CE70141-C959-415C-888C-B5E9E2BF0615}" destId="{D55FB1E8-B9FF-4D6E-BC82-3087261DE263}" srcOrd="0" destOrd="0" presId="urn:microsoft.com/office/officeart/2005/8/layout/target3"/>
    <dgm:cxn modelId="{A731916A-BA9D-4F7A-9032-DB1ED5BC0EEA}" type="presParOf" srcId="{2CE70141-C959-415C-888C-B5E9E2BF0615}" destId="{4FFB6EFD-9301-4E16-AF25-3DE0C57BD411}" srcOrd="1" destOrd="0" presId="urn:microsoft.com/office/officeart/2005/8/layout/target3"/>
    <dgm:cxn modelId="{1DC8288C-454A-4B2C-9538-9E61FA067510}" type="presParOf" srcId="{2CE70141-C959-415C-888C-B5E9E2BF0615}" destId="{22E1875A-79B4-4053-8550-03C4C060E0FA}" srcOrd="2" destOrd="0" presId="urn:microsoft.com/office/officeart/2005/8/layout/target3"/>
    <dgm:cxn modelId="{1F50ABB1-6053-4856-BDAA-F1E28F18560C}" type="presParOf" srcId="{2CE70141-C959-415C-888C-B5E9E2BF0615}" destId="{E86C1C62-A4DF-4E0B-8001-4CAF41BEF9F0}" srcOrd="3" destOrd="0" presId="urn:microsoft.com/office/officeart/2005/8/layout/target3"/>
    <dgm:cxn modelId="{75958A8A-E2D4-4BF1-A46B-58FBBFB4B048}" type="presParOf" srcId="{2CE70141-C959-415C-888C-B5E9E2BF0615}" destId="{9EFA7BC1-A3AE-42F4-A30C-5CF38AD4E630}" srcOrd="4" destOrd="0" presId="urn:microsoft.com/office/officeart/2005/8/layout/target3"/>
    <dgm:cxn modelId="{21CB2E44-BD69-4E97-BC47-883276437F2B}" type="presParOf" srcId="{2CE70141-C959-415C-888C-B5E9E2BF0615}" destId="{A9F9EF00-C801-4228-B9BA-8F56F0BDA1A6}" srcOrd="5" destOrd="0" presId="urn:microsoft.com/office/officeart/2005/8/layout/target3"/>
    <dgm:cxn modelId="{05545778-2D7F-4614-86DA-DFD254E23AA5}" type="presParOf" srcId="{2CE70141-C959-415C-888C-B5E9E2BF0615}" destId="{AC618B19-7A46-4152-AA18-2F5428B17F7F}" srcOrd="6" destOrd="0" presId="urn:microsoft.com/office/officeart/2005/8/layout/target3"/>
    <dgm:cxn modelId="{C56AA1DF-E7A7-4F3E-A885-9540275AC932}" type="presParOf" srcId="{2CE70141-C959-415C-888C-B5E9E2BF0615}" destId="{163EAD65-FC52-4347-A01C-CFEA91B150AD}" srcOrd="7" destOrd="0" presId="urn:microsoft.com/office/officeart/2005/8/layout/target3"/>
    <dgm:cxn modelId="{7119F35C-5E1F-466D-9E43-49F64C635699}" type="presParOf" srcId="{2CE70141-C959-415C-888C-B5E9E2BF0615}" destId="{7BDE4B48-2F3C-4B37-AE9A-2739D6EBE002}" srcOrd="8" destOrd="0" presId="urn:microsoft.com/office/officeart/2005/8/layout/target3"/>
    <dgm:cxn modelId="{6479E220-4947-4E3F-A502-AC08A3D57FBF}" type="presParOf" srcId="{2CE70141-C959-415C-888C-B5E9E2BF0615}" destId="{B571A1E6-3677-45B9-A5C0-3682073E9C6D}" srcOrd="9" destOrd="0" presId="urn:microsoft.com/office/officeart/2005/8/layout/target3"/>
    <dgm:cxn modelId="{7F66C64E-05D3-4424-8E6A-6F84AE0E0D36}" type="presParOf" srcId="{2CE70141-C959-415C-888C-B5E9E2BF0615}" destId="{1504D774-3F57-4F7E-8CCF-BFB3FBAC8FCF}" srcOrd="10" destOrd="0" presId="urn:microsoft.com/office/officeart/2005/8/layout/target3"/>
    <dgm:cxn modelId="{725AB60D-F5A8-4B69-9D5C-AA4E344557F6}" type="presParOf" srcId="{2CE70141-C959-415C-888C-B5E9E2BF0615}" destId="{3C5F3115-059C-4BC6-85D9-402991C8CFD2}" srcOrd="11" destOrd="0" presId="urn:microsoft.com/office/officeart/2005/8/layout/target3"/>
    <dgm:cxn modelId="{C7F2DB5F-F350-4DBE-A824-CF5374CE8EDE}" type="presParOf" srcId="{2CE70141-C959-415C-888C-B5E9E2BF0615}" destId="{C5D88741-AEAE-4CA3-8AAD-96A1B537709E}" srcOrd="12" destOrd="0" presId="urn:microsoft.com/office/officeart/2005/8/layout/target3"/>
    <dgm:cxn modelId="{C3FA9BEE-66B0-4C99-8624-422D82619796}" type="presParOf" srcId="{2CE70141-C959-415C-888C-B5E9E2BF0615}" destId="{F33AFEF4-FE44-43BC-9E0D-67233C3BD618}" srcOrd="13" destOrd="0" presId="urn:microsoft.com/office/officeart/2005/8/layout/target3"/>
    <dgm:cxn modelId="{8AE710F5-B4C5-47E3-BED3-072DAB041CF5}" type="presParOf" srcId="{2CE70141-C959-415C-888C-B5E9E2BF0615}" destId="{602EB0DE-98DF-4B1A-A019-AC8923780D86}" srcOrd="14" destOrd="0" presId="urn:microsoft.com/office/officeart/2005/8/layout/target3"/>
    <dgm:cxn modelId="{284E9EC8-A8F4-4CC2-AA85-85BF17C9322C}" type="presParOf" srcId="{2CE70141-C959-415C-888C-B5E9E2BF0615}" destId="{906CE57C-972C-4224-BB88-9CADFBD77E55}" srcOrd="15" destOrd="0" presId="urn:microsoft.com/office/officeart/2005/8/layout/target3"/>
    <dgm:cxn modelId="{634ECFAD-0A24-46D3-A23C-2912CCA8437B}" type="presParOf" srcId="{2CE70141-C959-415C-888C-B5E9E2BF0615}" destId="{5865A695-E75A-4024-AA12-EF8244E76B08}" srcOrd="16" destOrd="0" presId="urn:microsoft.com/office/officeart/2005/8/layout/target3"/>
    <dgm:cxn modelId="{103C1E53-F322-4D0A-81C4-A83BD683E863}" type="presParOf" srcId="{2CE70141-C959-415C-888C-B5E9E2BF0615}" destId="{C29BD3D3-A8E0-4EF6-B7F6-020DA72A5913}" srcOrd="17" destOrd="0" presId="urn:microsoft.com/office/officeart/2005/8/layout/target3"/>
    <dgm:cxn modelId="{E0EC03E5-1E35-4879-AA8A-275C5401C645}" type="presParOf" srcId="{2CE70141-C959-415C-888C-B5E9E2BF0615}" destId="{93090C87-4AFD-4A2C-BEE4-B5F67ABAC92C}" srcOrd="18" destOrd="0" presId="urn:microsoft.com/office/officeart/2005/8/layout/target3"/>
    <dgm:cxn modelId="{B3A499AC-144E-4028-B20C-811275665A27}" type="presParOf" srcId="{2CE70141-C959-415C-888C-B5E9E2BF0615}" destId="{FE9FBB2E-5B49-4717-A1AB-5F9F1D9EB10E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770AEC-EC60-4B1F-ABC8-1EB0C0F6FF8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DED456-71E9-4FFC-BA33-4C7FB5C737C2}">
      <dgm:prSet/>
      <dgm:spPr/>
      <dgm:t>
        <a:bodyPr/>
        <a:lstStyle/>
        <a:p>
          <a:r>
            <a:rPr lang="en-US" b="1" dirty="0"/>
            <a:t>Ambler, S. W. (n.d.). Change management: Why requirements change. Agile Modeling. https://agilemodeling.com/essays/changeManagement.htm#WhyRequirementsChange</a:t>
          </a:r>
        </a:p>
      </dgm:t>
    </dgm:pt>
    <dgm:pt modelId="{DC6887B2-0D27-4C0E-8591-1AD60D38EC06}" type="parTrans" cxnId="{47B8999E-BD22-4CD7-B6AE-E3BCE09DF9E3}">
      <dgm:prSet/>
      <dgm:spPr/>
      <dgm:t>
        <a:bodyPr/>
        <a:lstStyle/>
        <a:p>
          <a:endParaRPr lang="en-US"/>
        </a:p>
      </dgm:t>
    </dgm:pt>
    <dgm:pt modelId="{03644B26-B1C6-41A4-822A-C093D360F4DB}" type="sibTrans" cxnId="{47B8999E-BD22-4CD7-B6AE-E3BCE09DF9E3}">
      <dgm:prSet/>
      <dgm:spPr/>
      <dgm:t>
        <a:bodyPr/>
        <a:lstStyle/>
        <a:p>
          <a:endParaRPr lang="en-US"/>
        </a:p>
      </dgm:t>
    </dgm:pt>
    <dgm:pt modelId="{AFA067ED-CBC1-461E-B4C9-4597664C537F}">
      <dgm:prSet/>
      <dgm:spPr/>
      <dgm:t>
        <a:bodyPr/>
        <a:lstStyle/>
        <a:p>
          <a:r>
            <a:rPr lang="en-US" b="1" dirty="0"/>
            <a:t>Cobb, C. G. (2015). The project manager’s guide to mastering Agile: Principles and practices for an adaptive approach. Wiley.</a:t>
          </a:r>
        </a:p>
      </dgm:t>
    </dgm:pt>
    <dgm:pt modelId="{6B563F4C-A07B-44DE-B7B4-12A7CCB2020D}" type="parTrans" cxnId="{E74FF90C-BD11-4B58-9535-1E9D0DF58F1B}">
      <dgm:prSet/>
      <dgm:spPr/>
      <dgm:t>
        <a:bodyPr/>
        <a:lstStyle/>
        <a:p>
          <a:endParaRPr lang="en-US"/>
        </a:p>
      </dgm:t>
    </dgm:pt>
    <dgm:pt modelId="{DD63E7E5-031C-43D0-9C34-1F3E28D63F15}" type="sibTrans" cxnId="{E74FF90C-BD11-4B58-9535-1E9D0DF58F1B}">
      <dgm:prSet/>
      <dgm:spPr/>
      <dgm:t>
        <a:bodyPr/>
        <a:lstStyle/>
        <a:p>
          <a:endParaRPr lang="en-US"/>
        </a:p>
      </dgm:t>
    </dgm:pt>
    <dgm:pt modelId="{08C9CFE5-D407-4D02-8EF1-99D973C3E9A3}">
      <dgm:prSet/>
      <dgm:spPr/>
      <dgm:t>
        <a:bodyPr/>
        <a:lstStyle/>
        <a:p>
          <a:r>
            <a:rPr lang="en-US" b="1"/>
            <a:t>Garcia, L. A., Oliveira Jr., E., &amp; Morandini, M. (2022). Tailoring the Scrum framework for software development: Literature mapping and feature-based support. Information and Software Technology, 146, 106814. https://doi.org/10.1016/j.infsof.2021.106814</a:t>
          </a:r>
        </a:p>
      </dgm:t>
    </dgm:pt>
    <dgm:pt modelId="{709ADD0C-32B7-4221-AEB5-BE36959520C8}" type="parTrans" cxnId="{E51750EA-EFB3-4738-B884-EE2D3DBAE9A1}">
      <dgm:prSet/>
      <dgm:spPr/>
      <dgm:t>
        <a:bodyPr/>
        <a:lstStyle/>
        <a:p>
          <a:endParaRPr lang="en-US"/>
        </a:p>
      </dgm:t>
    </dgm:pt>
    <dgm:pt modelId="{B2FECC7E-2E83-49AD-BD52-312A7A36CC63}" type="sibTrans" cxnId="{E51750EA-EFB3-4738-B884-EE2D3DBAE9A1}">
      <dgm:prSet/>
      <dgm:spPr/>
      <dgm:t>
        <a:bodyPr/>
        <a:lstStyle/>
        <a:p>
          <a:endParaRPr lang="en-US"/>
        </a:p>
      </dgm:t>
    </dgm:pt>
    <dgm:pt modelId="{EE162251-67A8-4218-830D-7B31F6BCA0D7}">
      <dgm:prSet/>
      <dgm:spPr/>
      <dgm:t>
        <a:bodyPr/>
        <a:lstStyle/>
        <a:p>
          <a:r>
            <a:rPr lang="en-US" b="1"/>
            <a:t>Heath, F. (2021). The professional Scrum Master guide: The unofficial guide to Scrum with real-world projects. Packt Publishing.</a:t>
          </a:r>
        </a:p>
      </dgm:t>
    </dgm:pt>
    <dgm:pt modelId="{8C71C5E2-F454-4B8C-B210-E9E627041570}" type="parTrans" cxnId="{2E86FE20-FB8E-4F3D-B650-EE6AA5DC1ECF}">
      <dgm:prSet/>
      <dgm:spPr/>
      <dgm:t>
        <a:bodyPr/>
        <a:lstStyle/>
        <a:p>
          <a:endParaRPr lang="en-US"/>
        </a:p>
      </dgm:t>
    </dgm:pt>
    <dgm:pt modelId="{7EC54DF8-200D-47F7-93EB-84FBF35B929B}" type="sibTrans" cxnId="{2E86FE20-FB8E-4F3D-B650-EE6AA5DC1ECF}">
      <dgm:prSet/>
      <dgm:spPr/>
      <dgm:t>
        <a:bodyPr/>
        <a:lstStyle/>
        <a:p>
          <a:endParaRPr lang="en-US"/>
        </a:p>
      </dgm:t>
    </dgm:pt>
    <dgm:pt modelId="{8E0C9979-7228-41A3-9425-548A9B8CFBD4}" type="pres">
      <dgm:prSet presAssocID="{90770AEC-EC60-4B1F-ABC8-1EB0C0F6FF88}" presName="vert0" presStyleCnt="0">
        <dgm:presLayoutVars>
          <dgm:dir/>
          <dgm:animOne val="branch"/>
          <dgm:animLvl val="lvl"/>
        </dgm:presLayoutVars>
      </dgm:prSet>
      <dgm:spPr/>
    </dgm:pt>
    <dgm:pt modelId="{258C69C3-6A7A-498B-A5E6-0F8040C46950}" type="pres">
      <dgm:prSet presAssocID="{C8DED456-71E9-4FFC-BA33-4C7FB5C737C2}" presName="thickLine" presStyleLbl="alignNode1" presStyleIdx="0" presStyleCnt="4"/>
      <dgm:spPr>
        <a:ln>
          <a:solidFill>
            <a:srgbClr val="21B2B9"/>
          </a:solidFill>
        </a:ln>
      </dgm:spPr>
    </dgm:pt>
    <dgm:pt modelId="{59F63C99-6AE8-4E52-A418-B892A22D2CFA}" type="pres">
      <dgm:prSet presAssocID="{C8DED456-71E9-4FFC-BA33-4C7FB5C737C2}" presName="horz1" presStyleCnt="0"/>
      <dgm:spPr/>
    </dgm:pt>
    <dgm:pt modelId="{074E72AE-9CE9-41B8-9739-FBF3D819BA2B}" type="pres">
      <dgm:prSet presAssocID="{C8DED456-71E9-4FFC-BA33-4C7FB5C737C2}" presName="tx1" presStyleLbl="revTx" presStyleIdx="0" presStyleCnt="4"/>
      <dgm:spPr/>
    </dgm:pt>
    <dgm:pt modelId="{33590E47-2BE0-425C-BBE3-8B32945AA8B0}" type="pres">
      <dgm:prSet presAssocID="{C8DED456-71E9-4FFC-BA33-4C7FB5C737C2}" presName="vert1" presStyleCnt="0"/>
      <dgm:spPr/>
    </dgm:pt>
    <dgm:pt modelId="{0108C493-76C6-4D7F-83DA-6A4B7826B0DC}" type="pres">
      <dgm:prSet presAssocID="{AFA067ED-CBC1-461E-B4C9-4597664C537F}" presName="thickLine" presStyleLbl="alignNode1" presStyleIdx="1" presStyleCnt="4"/>
      <dgm:spPr>
        <a:ln>
          <a:solidFill>
            <a:srgbClr val="96CEC5"/>
          </a:solidFill>
        </a:ln>
      </dgm:spPr>
    </dgm:pt>
    <dgm:pt modelId="{22A28C33-2038-4212-8FE7-5EB2651FE829}" type="pres">
      <dgm:prSet presAssocID="{AFA067ED-CBC1-461E-B4C9-4597664C537F}" presName="horz1" presStyleCnt="0"/>
      <dgm:spPr/>
    </dgm:pt>
    <dgm:pt modelId="{13B3D28E-6B1C-41C0-AEF8-15C64A62B25C}" type="pres">
      <dgm:prSet presAssocID="{AFA067ED-CBC1-461E-B4C9-4597664C537F}" presName="tx1" presStyleLbl="revTx" presStyleIdx="1" presStyleCnt="4"/>
      <dgm:spPr/>
    </dgm:pt>
    <dgm:pt modelId="{87F518AE-494B-4227-A9DD-1765A4FCCCCF}" type="pres">
      <dgm:prSet presAssocID="{AFA067ED-CBC1-461E-B4C9-4597664C537F}" presName="vert1" presStyleCnt="0"/>
      <dgm:spPr/>
    </dgm:pt>
    <dgm:pt modelId="{72E9A259-102C-43F8-BD52-F9576F0A1F6C}" type="pres">
      <dgm:prSet presAssocID="{08C9CFE5-D407-4D02-8EF1-99D973C3E9A3}" presName="thickLine" presStyleLbl="alignNode1" presStyleIdx="2" presStyleCnt="4"/>
      <dgm:spPr>
        <a:ln>
          <a:solidFill>
            <a:srgbClr val="FB693B"/>
          </a:solidFill>
        </a:ln>
      </dgm:spPr>
    </dgm:pt>
    <dgm:pt modelId="{68CDA352-03A0-470E-93CD-4CAC4099A6A4}" type="pres">
      <dgm:prSet presAssocID="{08C9CFE5-D407-4D02-8EF1-99D973C3E9A3}" presName="horz1" presStyleCnt="0"/>
      <dgm:spPr/>
    </dgm:pt>
    <dgm:pt modelId="{C794071A-DD0A-48FB-8ECE-C55A05BC11DD}" type="pres">
      <dgm:prSet presAssocID="{08C9CFE5-D407-4D02-8EF1-99D973C3E9A3}" presName="tx1" presStyleLbl="revTx" presStyleIdx="2" presStyleCnt="4"/>
      <dgm:spPr/>
    </dgm:pt>
    <dgm:pt modelId="{365115EE-E32E-4BFC-91B3-67C4BF3A97A9}" type="pres">
      <dgm:prSet presAssocID="{08C9CFE5-D407-4D02-8EF1-99D973C3E9A3}" presName="vert1" presStyleCnt="0"/>
      <dgm:spPr/>
    </dgm:pt>
    <dgm:pt modelId="{D3B4148A-6BE8-48B2-B3DE-3C1D0E66F941}" type="pres">
      <dgm:prSet presAssocID="{EE162251-67A8-4218-830D-7B31F6BCA0D7}" presName="thickLine" presStyleLbl="alignNode1" presStyleIdx="3" presStyleCnt="4"/>
      <dgm:spPr>
        <a:ln>
          <a:solidFill>
            <a:srgbClr val="FAC2A0"/>
          </a:solidFill>
        </a:ln>
      </dgm:spPr>
    </dgm:pt>
    <dgm:pt modelId="{4EB4A139-D01B-463A-A3F5-1C59ADA1469B}" type="pres">
      <dgm:prSet presAssocID="{EE162251-67A8-4218-830D-7B31F6BCA0D7}" presName="horz1" presStyleCnt="0"/>
      <dgm:spPr/>
    </dgm:pt>
    <dgm:pt modelId="{1DF7B5B3-6129-49B5-8D42-821D1B230367}" type="pres">
      <dgm:prSet presAssocID="{EE162251-67A8-4218-830D-7B31F6BCA0D7}" presName="tx1" presStyleLbl="revTx" presStyleIdx="3" presStyleCnt="4"/>
      <dgm:spPr/>
    </dgm:pt>
    <dgm:pt modelId="{4BF389FC-AB83-4FEA-A592-5B16D72E2282}" type="pres">
      <dgm:prSet presAssocID="{EE162251-67A8-4218-830D-7B31F6BCA0D7}" presName="vert1" presStyleCnt="0"/>
      <dgm:spPr/>
    </dgm:pt>
  </dgm:ptLst>
  <dgm:cxnLst>
    <dgm:cxn modelId="{2916A30A-DA6D-4F8D-98DA-1E351169F70C}" type="presOf" srcId="{C8DED456-71E9-4FFC-BA33-4C7FB5C737C2}" destId="{074E72AE-9CE9-41B8-9739-FBF3D819BA2B}" srcOrd="0" destOrd="0" presId="urn:microsoft.com/office/officeart/2008/layout/LinedList"/>
    <dgm:cxn modelId="{E74FF90C-BD11-4B58-9535-1E9D0DF58F1B}" srcId="{90770AEC-EC60-4B1F-ABC8-1EB0C0F6FF88}" destId="{AFA067ED-CBC1-461E-B4C9-4597664C537F}" srcOrd="1" destOrd="0" parTransId="{6B563F4C-A07B-44DE-B7B4-12A7CCB2020D}" sibTransId="{DD63E7E5-031C-43D0-9C34-1F3E28D63F15}"/>
    <dgm:cxn modelId="{98ACF30F-F636-4F93-89F8-439C7DF3A3E6}" type="presOf" srcId="{90770AEC-EC60-4B1F-ABC8-1EB0C0F6FF88}" destId="{8E0C9979-7228-41A3-9425-548A9B8CFBD4}" srcOrd="0" destOrd="0" presId="urn:microsoft.com/office/officeart/2008/layout/LinedList"/>
    <dgm:cxn modelId="{2E86FE20-FB8E-4F3D-B650-EE6AA5DC1ECF}" srcId="{90770AEC-EC60-4B1F-ABC8-1EB0C0F6FF88}" destId="{EE162251-67A8-4218-830D-7B31F6BCA0D7}" srcOrd="3" destOrd="0" parTransId="{8C71C5E2-F454-4B8C-B210-E9E627041570}" sibTransId="{7EC54DF8-200D-47F7-93EB-84FBF35B929B}"/>
    <dgm:cxn modelId="{A213688D-E94F-4582-8F08-9E085A229203}" type="presOf" srcId="{EE162251-67A8-4218-830D-7B31F6BCA0D7}" destId="{1DF7B5B3-6129-49B5-8D42-821D1B230367}" srcOrd="0" destOrd="0" presId="urn:microsoft.com/office/officeart/2008/layout/LinedList"/>
    <dgm:cxn modelId="{47B8999E-BD22-4CD7-B6AE-E3BCE09DF9E3}" srcId="{90770AEC-EC60-4B1F-ABC8-1EB0C0F6FF88}" destId="{C8DED456-71E9-4FFC-BA33-4C7FB5C737C2}" srcOrd="0" destOrd="0" parTransId="{DC6887B2-0D27-4C0E-8591-1AD60D38EC06}" sibTransId="{03644B26-B1C6-41A4-822A-C093D360F4DB}"/>
    <dgm:cxn modelId="{9697D3B8-AE91-4DB9-8801-2EBF624DA22E}" type="presOf" srcId="{08C9CFE5-D407-4D02-8EF1-99D973C3E9A3}" destId="{C794071A-DD0A-48FB-8ECE-C55A05BC11DD}" srcOrd="0" destOrd="0" presId="urn:microsoft.com/office/officeart/2008/layout/LinedList"/>
    <dgm:cxn modelId="{5DB360B9-E596-479A-9957-6FDE8F4EF830}" type="presOf" srcId="{AFA067ED-CBC1-461E-B4C9-4597664C537F}" destId="{13B3D28E-6B1C-41C0-AEF8-15C64A62B25C}" srcOrd="0" destOrd="0" presId="urn:microsoft.com/office/officeart/2008/layout/LinedList"/>
    <dgm:cxn modelId="{E51750EA-EFB3-4738-B884-EE2D3DBAE9A1}" srcId="{90770AEC-EC60-4B1F-ABC8-1EB0C0F6FF88}" destId="{08C9CFE5-D407-4D02-8EF1-99D973C3E9A3}" srcOrd="2" destOrd="0" parTransId="{709ADD0C-32B7-4221-AEB5-BE36959520C8}" sibTransId="{B2FECC7E-2E83-49AD-BD52-312A7A36CC63}"/>
    <dgm:cxn modelId="{D53CFC3A-6DC7-49B5-BB11-075CC004E132}" type="presParOf" srcId="{8E0C9979-7228-41A3-9425-548A9B8CFBD4}" destId="{258C69C3-6A7A-498B-A5E6-0F8040C46950}" srcOrd="0" destOrd="0" presId="urn:microsoft.com/office/officeart/2008/layout/LinedList"/>
    <dgm:cxn modelId="{0F729E92-7E81-4EC7-BFE3-2D7C8FF442FC}" type="presParOf" srcId="{8E0C9979-7228-41A3-9425-548A9B8CFBD4}" destId="{59F63C99-6AE8-4E52-A418-B892A22D2CFA}" srcOrd="1" destOrd="0" presId="urn:microsoft.com/office/officeart/2008/layout/LinedList"/>
    <dgm:cxn modelId="{C15599EF-8DAB-471E-ABFA-99FD88491F39}" type="presParOf" srcId="{59F63C99-6AE8-4E52-A418-B892A22D2CFA}" destId="{074E72AE-9CE9-41B8-9739-FBF3D819BA2B}" srcOrd="0" destOrd="0" presId="urn:microsoft.com/office/officeart/2008/layout/LinedList"/>
    <dgm:cxn modelId="{D1F4C6A0-1578-452F-857A-C1949E99FEFC}" type="presParOf" srcId="{59F63C99-6AE8-4E52-A418-B892A22D2CFA}" destId="{33590E47-2BE0-425C-BBE3-8B32945AA8B0}" srcOrd="1" destOrd="0" presId="urn:microsoft.com/office/officeart/2008/layout/LinedList"/>
    <dgm:cxn modelId="{4FD53FA1-8D71-48E1-B691-CB919155F9A6}" type="presParOf" srcId="{8E0C9979-7228-41A3-9425-548A9B8CFBD4}" destId="{0108C493-76C6-4D7F-83DA-6A4B7826B0DC}" srcOrd="2" destOrd="0" presId="urn:microsoft.com/office/officeart/2008/layout/LinedList"/>
    <dgm:cxn modelId="{C6B95FEB-6D65-4E6C-8BB2-46AEB5F887EA}" type="presParOf" srcId="{8E0C9979-7228-41A3-9425-548A9B8CFBD4}" destId="{22A28C33-2038-4212-8FE7-5EB2651FE829}" srcOrd="3" destOrd="0" presId="urn:microsoft.com/office/officeart/2008/layout/LinedList"/>
    <dgm:cxn modelId="{021D217F-EBBC-4822-8244-C2FBE3068D77}" type="presParOf" srcId="{22A28C33-2038-4212-8FE7-5EB2651FE829}" destId="{13B3D28E-6B1C-41C0-AEF8-15C64A62B25C}" srcOrd="0" destOrd="0" presId="urn:microsoft.com/office/officeart/2008/layout/LinedList"/>
    <dgm:cxn modelId="{46EEA7A1-F64C-4E13-84F1-FF98FC177456}" type="presParOf" srcId="{22A28C33-2038-4212-8FE7-5EB2651FE829}" destId="{87F518AE-494B-4227-A9DD-1765A4FCCCCF}" srcOrd="1" destOrd="0" presId="urn:microsoft.com/office/officeart/2008/layout/LinedList"/>
    <dgm:cxn modelId="{DF0FEE74-1A3D-49E2-A1EC-3BA601EF4E8D}" type="presParOf" srcId="{8E0C9979-7228-41A3-9425-548A9B8CFBD4}" destId="{72E9A259-102C-43F8-BD52-F9576F0A1F6C}" srcOrd="4" destOrd="0" presId="urn:microsoft.com/office/officeart/2008/layout/LinedList"/>
    <dgm:cxn modelId="{7F3F5DEB-1163-4391-A1F2-331BE5919ED5}" type="presParOf" srcId="{8E0C9979-7228-41A3-9425-548A9B8CFBD4}" destId="{68CDA352-03A0-470E-93CD-4CAC4099A6A4}" srcOrd="5" destOrd="0" presId="urn:microsoft.com/office/officeart/2008/layout/LinedList"/>
    <dgm:cxn modelId="{9230F26B-CE5B-4334-9A9D-62A18A5631A6}" type="presParOf" srcId="{68CDA352-03A0-470E-93CD-4CAC4099A6A4}" destId="{C794071A-DD0A-48FB-8ECE-C55A05BC11DD}" srcOrd="0" destOrd="0" presId="urn:microsoft.com/office/officeart/2008/layout/LinedList"/>
    <dgm:cxn modelId="{50D7BB60-FFBB-49AE-89D0-A419F6EC9F92}" type="presParOf" srcId="{68CDA352-03A0-470E-93CD-4CAC4099A6A4}" destId="{365115EE-E32E-4BFC-91B3-67C4BF3A97A9}" srcOrd="1" destOrd="0" presId="urn:microsoft.com/office/officeart/2008/layout/LinedList"/>
    <dgm:cxn modelId="{90833094-3306-4080-81EE-57937BB839B0}" type="presParOf" srcId="{8E0C9979-7228-41A3-9425-548A9B8CFBD4}" destId="{D3B4148A-6BE8-48B2-B3DE-3C1D0E66F941}" srcOrd="6" destOrd="0" presId="urn:microsoft.com/office/officeart/2008/layout/LinedList"/>
    <dgm:cxn modelId="{A24A6111-F4A1-4505-8344-F5DAD434A41F}" type="presParOf" srcId="{8E0C9979-7228-41A3-9425-548A9B8CFBD4}" destId="{4EB4A139-D01B-463A-A3F5-1C59ADA1469B}" srcOrd="7" destOrd="0" presId="urn:microsoft.com/office/officeart/2008/layout/LinedList"/>
    <dgm:cxn modelId="{D71AEDE1-5EB1-4A61-96B9-1E5036CDBA73}" type="presParOf" srcId="{4EB4A139-D01B-463A-A3F5-1C59ADA1469B}" destId="{1DF7B5B3-6129-49B5-8D42-821D1B230367}" srcOrd="0" destOrd="0" presId="urn:microsoft.com/office/officeart/2008/layout/LinedList"/>
    <dgm:cxn modelId="{911348D4-63A5-4038-A591-FE36A35B6266}" type="presParOf" srcId="{4EB4A139-D01B-463A-A3F5-1C59ADA1469B}" destId="{4BF389FC-AB83-4FEA-A592-5B16D72E22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09620-89E1-436A-89D8-A3DD829D0173}">
      <dsp:nvSpPr>
        <dsp:cNvPr id="0" name=""/>
        <dsp:cNvSpPr/>
      </dsp:nvSpPr>
      <dsp:spPr>
        <a:xfrm>
          <a:off x="133349" y="0"/>
          <a:ext cx="5410200" cy="5410200"/>
        </a:xfrm>
        <a:prstGeom prst="diamond">
          <a:avLst/>
        </a:prstGeom>
        <a:solidFill>
          <a:srgbClr val="CC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035AF-5FC6-4F88-9B36-BF6555014111}">
      <dsp:nvSpPr>
        <dsp:cNvPr id="0" name=""/>
        <dsp:cNvSpPr/>
      </dsp:nvSpPr>
      <dsp:spPr>
        <a:xfrm>
          <a:off x="647319" y="513969"/>
          <a:ext cx="2109978" cy="2109978"/>
        </a:xfrm>
        <a:prstGeom prst="roundRect">
          <a:avLst/>
        </a:prstGeom>
        <a:solidFill>
          <a:srgbClr val="21B2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 Product Owner–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 Defines the vision and prioritizes the product backlog  </a:t>
          </a:r>
          <a:endParaRPr lang="en-US" sz="1900" kern="1200" dirty="0"/>
        </a:p>
      </dsp:txBody>
      <dsp:txXfrm>
        <a:off x="750320" y="616970"/>
        <a:ext cx="1903976" cy="1903976"/>
      </dsp:txXfrm>
    </dsp:sp>
    <dsp:sp modelId="{23F06425-72E9-4C8B-982B-5D5610A80AD2}">
      <dsp:nvSpPr>
        <dsp:cNvPr id="0" name=""/>
        <dsp:cNvSpPr/>
      </dsp:nvSpPr>
      <dsp:spPr>
        <a:xfrm>
          <a:off x="2919603" y="513969"/>
          <a:ext cx="2109978" cy="2109978"/>
        </a:xfrm>
        <a:prstGeom prst="roundRect">
          <a:avLst/>
        </a:prstGeom>
        <a:solidFill>
          <a:srgbClr val="FC94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Scrum Master –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 Facilitates Scrum events and removes team obstacles  </a:t>
          </a:r>
          <a:endParaRPr lang="en-US" sz="1900" kern="1200" dirty="0"/>
        </a:p>
      </dsp:txBody>
      <dsp:txXfrm>
        <a:off x="3022604" y="616970"/>
        <a:ext cx="1903976" cy="1903976"/>
      </dsp:txXfrm>
    </dsp:sp>
    <dsp:sp modelId="{4B0B59BB-65B7-4AFA-8476-1A830A23A37B}">
      <dsp:nvSpPr>
        <dsp:cNvPr id="0" name=""/>
        <dsp:cNvSpPr/>
      </dsp:nvSpPr>
      <dsp:spPr>
        <a:xfrm>
          <a:off x="647319" y="2786253"/>
          <a:ext cx="2109978" cy="2109978"/>
        </a:xfrm>
        <a:prstGeom prst="roundRect">
          <a:avLst/>
        </a:prstGeom>
        <a:solidFill>
          <a:srgbClr val="326E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Developer –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 Builds the product based on sprint goals  </a:t>
          </a:r>
          <a:endParaRPr lang="en-US" sz="1900" kern="1200" dirty="0"/>
        </a:p>
      </dsp:txBody>
      <dsp:txXfrm>
        <a:off x="750320" y="2889254"/>
        <a:ext cx="1903976" cy="1903976"/>
      </dsp:txXfrm>
    </dsp:sp>
    <dsp:sp modelId="{6109B3CD-15E8-4626-94AA-4B71B5230BC2}">
      <dsp:nvSpPr>
        <dsp:cNvPr id="0" name=""/>
        <dsp:cNvSpPr/>
      </dsp:nvSpPr>
      <dsp:spPr>
        <a:xfrm>
          <a:off x="2919603" y="2786253"/>
          <a:ext cx="2109978" cy="2109978"/>
        </a:xfrm>
        <a:prstGeom prst="roundRect">
          <a:avLst/>
        </a:prstGeom>
        <a:solidFill>
          <a:srgbClr val="FAC2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Tester –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 Validates functionality and ensures quality through test cases</a:t>
          </a:r>
          <a:endParaRPr lang="en-US" sz="1900" kern="1200" dirty="0"/>
        </a:p>
      </dsp:txBody>
      <dsp:txXfrm>
        <a:off x="3022604" y="2889254"/>
        <a:ext cx="1903976" cy="1903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D6254-4F83-42CC-A9A9-096CEA2E63BC}">
      <dsp:nvSpPr>
        <dsp:cNvPr id="0" name=""/>
        <dsp:cNvSpPr/>
      </dsp:nvSpPr>
      <dsp:spPr>
        <a:xfrm>
          <a:off x="0" y="340439"/>
          <a:ext cx="5676900" cy="1119690"/>
        </a:xfrm>
        <a:prstGeom prst="roundRect">
          <a:avLst/>
        </a:prstGeom>
        <a:solidFill>
          <a:srgbClr val="21B2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Concept – Define product goals and user needs  </a:t>
          </a:r>
        </a:p>
      </dsp:txBody>
      <dsp:txXfrm>
        <a:off x="54659" y="395098"/>
        <a:ext cx="5567582" cy="1010372"/>
      </dsp:txXfrm>
    </dsp:sp>
    <dsp:sp modelId="{D1AD5516-C605-40C0-8121-EFEBB74E4817}">
      <dsp:nvSpPr>
        <dsp:cNvPr id="0" name=""/>
        <dsp:cNvSpPr/>
      </dsp:nvSpPr>
      <dsp:spPr>
        <a:xfrm>
          <a:off x="0" y="1543649"/>
          <a:ext cx="5676900" cy="1119690"/>
        </a:xfrm>
        <a:prstGeom prst="roundRect">
          <a:avLst/>
        </a:prstGeom>
        <a:solidFill>
          <a:srgbClr val="FC94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Iteration – Develop features in short cycles (sprints)  </a:t>
          </a:r>
        </a:p>
      </dsp:txBody>
      <dsp:txXfrm>
        <a:off x="54659" y="1598308"/>
        <a:ext cx="5567582" cy="1010372"/>
      </dsp:txXfrm>
    </dsp:sp>
    <dsp:sp modelId="{6A0E7542-B53E-423B-BE4B-F8FD099E4EB3}">
      <dsp:nvSpPr>
        <dsp:cNvPr id="0" name=""/>
        <dsp:cNvSpPr/>
      </dsp:nvSpPr>
      <dsp:spPr>
        <a:xfrm>
          <a:off x="0" y="2746860"/>
          <a:ext cx="5676900" cy="1119690"/>
        </a:xfrm>
        <a:prstGeom prst="roundRect">
          <a:avLst/>
        </a:prstGeom>
        <a:solidFill>
          <a:srgbClr val="FAC2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Release – Deliver working product increments regularly  </a:t>
          </a:r>
        </a:p>
      </dsp:txBody>
      <dsp:txXfrm>
        <a:off x="54659" y="2801519"/>
        <a:ext cx="5567582" cy="1010372"/>
      </dsp:txXfrm>
    </dsp:sp>
    <dsp:sp modelId="{0BED9CB0-1D0C-4C2B-B8F7-74BFC1241768}">
      <dsp:nvSpPr>
        <dsp:cNvPr id="0" name=""/>
        <dsp:cNvSpPr/>
      </dsp:nvSpPr>
      <dsp:spPr>
        <a:xfrm>
          <a:off x="0" y="3950070"/>
          <a:ext cx="5676900" cy="1119690"/>
        </a:xfrm>
        <a:prstGeom prst="roundRect">
          <a:avLst/>
        </a:prstGeom>
        <a:solidFill>
          <a:srgbClr val="326E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Maintenance – Fix bugs, update features, support ongoing use</a:t>
          </a:r>
        </a:p>
      </dsp:txBody>
      <dsp:txXfrm>
        <a:off x="54659" y="4004729"/>
        <a:ext cx="5567582" cy="1010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6AFAA-71E4-4C98-AE0A-83C8F6E4939A}">
      <dsp:nvSpPr>
        <dsp:cNvPr id="0" name=""/>
        <dsp:cNvSpPr/>
      </dsp:nvSpPr>
      <dsp:spPr>
        <a:xfrm>
          <a:off x="3241804" y="0"/>
          <a:ext cx="1198347" cy="119847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B69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31389-E46A-45F9-9989-15EEFB0254B7}">
      <dsp:nvSpPr>
        <dsp:cNvPr id="0" name=""/>
        <dsp:cNvSpPr/>
      </dsp:nvSpPr>
      <dsp:spPr>
        <a:xfrm>
          <a:off x="3506380" y="433986"/>
          <a:ext cx="668745" cy="33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Backlog</a:t>
          </a:r>
        </a:p>
      </dsp:txBody>
      <dsp:txXfrm>
        <a:off x="3506380" y="433986"/>
        <a:ext cx="668745" cy="334151"/>
      </dsp:txXfrm>
    </dsp:sp>
    <dsp:sp modelId="{06BA6CB0-7856-440C-BC36-E6F3C9FDACC7}">
      <dsp:nvSpPr>
        <dsp:cNvPr id="0" name=""/>
        <dsp:cNvSpPr/>
      </dsp:nvSpPr>
      <dsp:spPr>
        <a:xfrm>
          <a:off x="2908892" y="688816"/>
          <a:ext cx="1198347" cy="119847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C94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8FF06-2E8C-4E29-B47B-D34AB3AACDEB}">
      <dsp:nvSpPr>
        <dsp:cNvPr id="0" name=""/>
        <dsp:cNvSpPr/>
      </dsp:nvSpPr>
      <dsp:spPr>
        <a:xfrm>
          <a:off x="3172119" y="1124170"/>
          <a:ext cx="668745" cy="33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Analyze</a:t>
          </a:r>
        </a:p>
      </dsp:txBody>
      <dsp:txXfrm>
        <a:off x="3172119" y="1124170"/>
        <a:ext cx="668745" cy="334151"/>
      </dsp:txXfrm>
    </dsp:sp>
    <dsp:sp modelId="{C8E1A7D4-A50B-473A-B931-FF156A8D9218}">
      <dsp:nvSpPr>
        <dsp:cNvPr id="0" name=""/>
        <dsp:cNvSpPr/>
      </dsp:nvSpPr>
      <dsp:spPr>
        <a:xfrm>
          <a:off x="3241804" y="1379912"/>
          <a:ext cx="1198347" cy="119847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FAC2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5C890-FA80-4856-9F3D-D7B86D68122F}">
      <dsp:nvSpPr>
        <dsp:cNvPr id="0" name=""/>
        <dsp:cNvSpPr/>
      </dsp:nvSpPr>
      <dsp:spPr>
        <a:xfrm>
          <a:off x="3506380" y="1813899"/>
          <a:ext cx="668745" cy="33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</a:t>
          </a:r>
        </a:p>
      </dsp:txBody>
      <dsp:txXfrm>
        <a:off x="3506380" y="1813899"/>
        <a:ext cx="668745" cy="334151"/>
      </dsp:txXfrm>
    </dsp:sp>
    <dsp:sp modelId="{6BFA8D12-1578-48CF-8173-EAF647D83271}">
      <dsp:nvSpPr>
        <dsp:cNvPr id="0" name=""/>
        <dsp:cNvSpPr/>
      </dsp:nvSpPr>
      <dsp:spPr>
        <a:xfrm>
          <a:off x="2908892" y="2070097"/>
          <a:ext cx="1198347" cy="119847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326E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F94AC-3FED-4CFD-9E36-A1EE56CBEE23}">
      <dsp:nvSpPr>
        <dsp:cNvPr id="0" name=""/>
        <dsp:cNvSpPr/>
      </dsp:nvSpPr>
      <dsp:spPr>
        <a:xfrm>
          <a:off x="3172119" y="2504083"/>
          <a:ext cx="668745" cy="33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</a:t>
          </a:r>
        </a:p>
      </dsp:txBody>
      <dsp:txXfrm>
        <a:off x="3172119" y="2504083"/>
        <a:ext cx="668745" cy="334151"/>
      </dsp:txXfrm>
    </dsp:sp>
    <dsp:sp modelId="{6EEFA15F-20D9-4C53-9830-AA7838C32CA5}">
      <dsp:nvSpPr>
        <dsp:cNvPr id="0" name=""/>
        <dsp:cNvSpPr/>
      </dsp:nvSpPr>
      <dsp:spPr>
        <a:xfrm>
          <a:off x="3241804" y="2759369"/>
          <a:ext cx="1198347" cy="119847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21B2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93588-3086-4E98-B86A-17D8173CE86D}">
      <dsp:nvSpPr>
        <dsp:cNvPr id="0" name=""/>
        <dsp:cNvSpPr/>
      </dsp:nvSpPr>
      <dsp:spPr>
        <a:xfrm>
          <a:off x="3506380" y="3193356"/>
          <a:ext cx="668745" cy="33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</a:t>
          </a:r>
        </a:p>
      </dsp:txBody>
      <dsp:txXfrm>
        <a:off x="3506380" y="3193356"/>
        <a:ext cx="668745" cy="334151"/>
      </dsp:txXfrm>
    </dsp:sp>
    <dsp:sp modelId="{6A81DCB2-E256-4654-9283-D695E6E00C8C}">
      <dsp:nvSpPr>
        <dsp:cNvPr id="0" name=""/>
        <dsp:cNvSpPr/>
      </dsp:nvSpPr>
      <dsp:spPr>
        <a:xfrm>
          <a:off x="2994311" y="3528419"/>
          <a:ext cx="1029531" cy="103026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rgbClr val="D2EA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A1BC1-ED32-466D-B7B9-38C464D9F5A8}">
      <dsp:nvSpPr>
        <dsp:cNvPr id="0" name=""/>
        <dsp:cNvSpPr/>
      </dsp:nvSpPr>
      <dsp:spPr>
        <a:xfrm>
          <a:off x="3172119" y="3883540"/>
          <a:ext cx="668745" cy="3341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Deploy</a:t>
          </a:r>
        </a:p>
      </dsp:txBody>
      <dsp:txXfrm>
        <a:off x="3172119" y="3883540"/>
        <a:ext cx="668745" cy="3341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AB7C4-DEBB-4B86-BEEC-8CD6A575DC80}">
      <dsp:nvSpPr>
        <dsp:cNvPr id="0" name=""/>
        <dsp:cNvSpPr/>
      </dsp:nvSpPr>
      <dsp:spPr>
        <a:xfrm>
          <a:off x="0" y="835979"/>
          <a:ext cx="5676900" cy="37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Agile Pros:  </a:t>
          </a:r>
        </a:p>
      </dsp:txBody>
      <dsp:txXfrm>
        <a:off x="18277" y="854256"/>
        <a:ext cx="5640346" cy="337846"/>
      </dsp:txXfrm>
    </dsp:sp>
    <dsp:sp modelId="{1B893760-6049-44D6-B749-EB8131EE59A3}">
      <dsp:nvSpPr>
        <dsp:cNvPr id="0" name=""/>
        <dsp:cNvSpPr/>
      </dsp:nvSpPr>
      <dsp:spPr>
        <a:xfrm>
          <a:off x="0" y="1256459"/>
          <a:ext cx="5676900" cy="374400"/>
        </a:xfrm>
        <a:prstGeom prst="roundRect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Adapts easily to change  </a:t>
          </a:r>
        </a:p>
      </dsp:txBody>
      <dsp:txXfrm>
        <a:off x="18277" y="1274736"/>
        <a:ext cx="5640346" cy="337846"/>
      </dsp:txXfrm>
    </dsp:sp>
    <dsp:sp modelId="{F2A84679-A572-4409-9428-A741D6E89C04}">
      <dsp:nvSpPr>
        <dsp:cNvPr id="0" name=""/>
        <dsp:cNvSpPr/>
      </dsp:nvSpPr>
      <dsp:spPr>
        <a:xfrm>
          <a:off x="0" y="1676939"/>
          <a:ext cx="5676900" cy="374400"/>
        </a:xfrm>
        <a:prstGeom prst="roundRect">
          <a:avLst/>
        </a:prstGeom>
        <a:solidFill>
          <a:srgbClr val="FC94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Encourages team collaboration  </a:t>
          </a:r>
        </a:p>
      </dsp:txBody>
      <dsp:txXfrm>
        <a:off x="18277" y="1695216"/>
        <a:ext cx="5640346" cy="337846"/>
      </dsp:txXfrm>
    </dsp:sp>
    <dsp:sp modelId="{AFD649B7-473E-4731-A0CC-C30CDF03D038}">
      <dsp:nvSpPr>
        <dsp:cNvPr id="0" name=""/>
        <dsp:cNvSpPr/>
      </dsp:nvSpPr>
      <dsp:spPr>
        <a:xfrm>
          <a:off x="0" y="2097419"/>
          <a:ext cx="5676900" cy="374400"/>
        </a:xfrm>
        <a:prstGeom prst="roundRect">
          <a:avLst/>
        </a:prstGeom>
        <a:solidFill>
          <a:srgbClr val="FAC2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Faster feedback and delivery  </a:t>
          </a:r>
        </a:p>
      </dsp:txBody>
      <dsp:txXfrm>
        <a:off x="18277" y="2115696"/>
        <a:ext cx="5640346" cy="337846"/>
      </dsp:txXfrm>
    </dsp:sp>
    <dsp:sp modelId="{8EC959CE-D6C9-40D0-89F8-9F0B87AF301C}">
      <dsp:nvSpPr>
        <dsp:cNvPr id="0" name=""/>
        <dsp:cNvSpPr/>
      </dsp:nvSpPr>
      <dsp:spPr>
        <a:xfrm>
          <a:off x="0" y="3109569"/>
          <a:ext cx="5676900" cy="374400"/>
        </a:xfrm>
        <a:prstGeom prst="roundRect">
          <a:avLst/>
        </a:prstGeom>
        <a:solidFill>
          <a:srgbClr val="326E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Agile Cons:  </a:t>
          </a:r>
        </a:p>
      </dsp:txBody>
      <dsp:txXfrm>
        <a:off x="18277" y="3127846"/>
        <a:ext cx="5640346" cy="337846"/>
      </dsp:txXfrm>
    </dsp:sp>
    <dsp:sp modelId="{AE0DFA67-A8D7-4F4C-9F03-5DCF0C918334}">
      <dsp:nvSpPr>
        <dsp:cNvPr id="0" name=""/>
        <dsp:cNvSpPr/>
      </dsp:nvSpPr>
      <dsp:spPr>
        <a:xfrm>
          <a:off x="0" y="3486398"/>
          <a:ext cx="5676900" cy="374400"/>
        </a:xfrm>
        <a:prstGeom prst="roundRect">
          <a:avLst/>
        </a:prstGeom>
        <a:solidFill>
          <a:srgbClr val="18858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Can feel chaotic without structure  </a:t>
          </a:r>
        </a:p>
      </dsp:txBody>
      <dsp:txXfrm>
        <a:off x="18277" y="3504675"/>
        <a:ext cx="5640346" cy="337846"/>
      </dsp:txXfrm>
    </dsp:sp>
    <dsp:sp modelId="{FC1BED06-7521-4A35-BEE5-ADEBC7F4BCE3}">
      <dsp:nvSpPr>
        <dsp:cNvPr id="0" name=""/>
        <dsp:cNvSpPr/>
      </dsp:nvSpPr>
      <dsp:spPr>
        <a:xfrm>
          <a:off x="0" y="3860797"/>
          <a:ext cx="5676900" cy="374400"/>
        </a:xfrm>
        <a:prstGeom prst="roundRect">
          <a:avLst/>
        </a:prstGeom>
        <a:solidFill>
          <a:srgbClr val="21B2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Requires experienced team members  </a:t>
          </a:r>
        </a:p>
      </dsp:txBody>
      <dsp:txXfrm>
        <a:off x="18277" y="3879074"/>
        <a:ext cx="5640346" cy="337846"/>
      </dsp:txXfrm>
    </dsp:sp>
    <dsp:sp modelId="{852ECBF3-8010-4CC8-B3A2-9164179D63D9}">
      <dsp:nvSpPr>
        <dsp:cNvPr id="0" name=""/>
        <dsp:cNvSpPr/>
      </dsp:nvSpPr>
      <dsp:spPr>
        <a:xfrm>
          <a:off x="0" y="4209645"/>
          <a:ext cx="5676900" cy="374400"/>
        </a:xfrm>
        <a:prstGeom prst="roundRect">
          <a:avLst/>
        </a:prstGeom>
        <a:solidFill>
          <a:srgbClr val="96CEC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Waterfall is better for:  </a:t>
          </a:r>
        </a:p>
      </dsp:txBody>
      <dsp:txXfrm>
        <a:off x="18277" y="4227922"/>
        <a:ext cx="5640346" cy="337846"/>
      </dsp:txXfrm>
    </dsp:sp>
    <dsp:sp modelId="{BDB19417-FEA3-4274-A614-EBA8EFFE6EB5}">
      <dsp:nvSpPr>
        <dsp:cNvPr id="0" name=""/>
        <dsp:cNvSpPr/>
      </dsp:nvSpPr>
      <dsp:spPr>
        <a:xfrm>
          <a:off x="0" y="4549444"/>
          <a:ext cx="5676900" cy="374400"/>
        </a:xfrm>
        <a:prstGeom prst="roundRect">
          <a:avLst/>
        </a:prstGeom>
        <a:solidFill>
          <a:srgbClr val="D2EA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Fixed-scope, regulated projects with minimal expected changes </a:t>
          </a:r>
        </a:p>
      </dsp:txBody>
      <dsp:txXfrm>
        <a:off x="18277" y="4567721"/>
        <a:ext cx="5640346" cy="337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FB1E8-B9FF-4D6E-BC82-3087261DE263}">
      <dsp:nvSpPr>
        <dsp:cNvPr id="0" name=""/>
        <dsp:cNvSpPr/>
      </dsp:nvSpPr>
      <dsp:spPr>
        <a:xfrm>
          <a:off x="0" y="0"/>
          <a:ext cx="3740150" cy="3740150"/>
        </a:xfrm>
        <a:prstGeom prst="pie">
          <a:avLst>
            <a:gd name="adj1" fmla="val 5400000"/>
            <a:gd name="adj2" fmla="val 16200000"/>
          </a:avLst>
        </a:prstGeom>
        <a:solidFill>
          <a:srgbClr val="FB69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1875A-79B4-4053-8550-03C4C060E0FA}">
      <dsp:nvSpPr>
        <dsp:cNvPr id="0" name=""/>
        <dsp:cNvSpPr/>
      </dsp:nvSpPr>
      <dsp:spPr>
        <a:xfrm>
          <a:off x="1870075" y="0"/>
          <a:ext cx="8821737" cy="3740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Scrum-Agile promotes team collaboration, flexibility, and continuous improvement</a:t>
          </a:r>
          <a:endParaRPr lang="en-US" sz="1700" kern="1200" dirty="0"/>
        </a:p>
      </dsp:txBody>
      <dsp:txXfrm>
        <a:off x="1870075" y="0"/>
        <a:ext cx="8821737" cy="598423"/>
      </dsp:txXfrm>
    </dsp:sp>
    <dsp:sp modelId="{9EFA7BC1-A3AE-42F4-A30C-5CF38AD4E630}">
      <dsp:nvSpPr>
        <dsp:cNvPr id="0" name=""/>
        <dsp:cNvSpPr/>
      </dsp:nvSpPr>
      <dsp:spPr>
        <a:xfrm>
          <a:off x="392715" y="598423"/>
          <a:ext cx="2954718" cy="2954718"/>
        </a:xfrm>
        <a:prstGeom prst="pie">
          <a:avLst>
            <a:gd name="adj1" fmla="val 5400000"/>
            <a:gd name="adj2" fmla="val 16200000"/>
          </a:avLst>
        </a:prstGeom>
        <a:solidFill>
          <a:srgbClr val="FC947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9EF00-C801-4228-B9BA-8F56F0BDA1A6}">
      <dsp:nvSpPr>
        <dsp:cNvPr id="0" name=""/>
        <dsp:cNvSpPr/>
      </dsp:nvSpPr>
      <dsp:spPr>
        <a:xfrm>
          <a:off x="1870075" y="598423"/>
          <a:ext cx="8821737" cy="29547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C947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Iterative development reduces risk and allows quick response to change</a:t>
          </a:r>
          <a:endParaRPr lang="en-US" sz="1700" kern="1200" dirty="0"/>
        </a:p>
      </dsp:txBody>
      <dsp:txXfrm>
        <a:off x="1870075" y="598423"/>
        <a:ext cx="8821737" cy="598423"/>
      </dsp:txXfrm>
    </dsp:sp>
    <dsp:sp modelId="{163EAD65-FC52-4347-A01C-CFEA91B150AD}">
      <dsp:nvSpPr>
        <dsp:cNvPr id="0" name=""/>
        <dsp:cNvSpPr/>
      </dsp:nvSpPr>
      <dsp:spPr>
        <a:xfrm>
          <a:off x="785431" y="1196847"/>
          <a:ext cx="2169287" cy="2169287"/>
        </a:xfrm>
        <a:prstGeom prst="pie">
          <a:avLst>
            <a:gd name="adj1" fmla="val 5400000"/>
            <a:gd name="adj2" fmla="val 16200000"/>
          </a:avLst>
        </a:prstGeom>
        <a:solidFill>
          <a:srgbClr val="D2EA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E4B48-2F3C-4B37-AE9A-2739D6EBE002}">
      <dsp:nvSpPr>
        <dsp:cNvPr id="0" name=""/>
        <dsp:cNvSpPr/>
      </dsp:nvSpPr>
      <dsp:spPr>
        <a:xfrm>
          <a:off x="1870075" y="1196847"/>
          <a:ext cx="8821737" cy="21692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6CEC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Regular feedback ensures alignment with user needs and stakeholder goals</a:t>
          </a:r>
          <a:endParaRPr lang="en-US" sz="1700" kern="1200" dirty="0"/>
        </a:p>
      </dsp:txBody>
      <dsp:txXfrm>
        <a:off x="1870075" y="1196847"/>
        <a:ext cx="8821737" cy="598424"/>
      </dsp:txXfrm>
    </dsp:sp>
    <dsp:sp modelId="{1504D774-3F57-4F7E-8CCF-BFB3FBAC8FCF}">
      <dsp:nvSpPr>
        <dsp:cNvPr id="0" name=""/>
        <dsp:cNvSpPr/>
      </dsp:nvSpPr>
      <dsp:spPr>
        <a:xfrm>
          <a:off x="1178147" y="1795272"/>
          <a:ext cx="1383855" cy="1383855"/>
        </a:xfrm>
        <a:prstGeom prst="pie">
          <a:avLst>
            <a:gd name="adj1" fmla="val 5400000"/>
            <a:gd name="adj2" fmla="val 16200000"/>
          </a:avLst>
        </a:prstGeom>
        <a:solidFill>
          <a:srgbClr val="21B2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F3115-059C-4BC6-85D9-402991C8CFD2}">
      <dsp:nvSpPr>
        <dsp:cNvPr id="0" name=""/>
        <dsp:cNvSpPr/>
      </dsp:nvSpPr>
      <dsp:spPr>
        <a:xfrm>
          <a:off x="1870075" y="1795272"/>
          <a:ext cx="8821737" cy="13838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2EAE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Agile roles and tools support higher quality and more adaptive software delivery</a:t>
          </a:r>
          <a:endParaRPr lang="en-US" sz="1700" kern="1200" dirty="0"/>
        </a:p>
      </dsp:txBody>
      <dsp:txXfrm>
        <a:off x="1870075" y="1795272"/>
        <a:ext cx="8821737" cy="598423"/>
      </dsp:txXfrm>
    </dsp:sp>
    <dsp:sp modelId="{F33AFEF4-FE44-43BC-9E0D-67233C3BD618}">
      <dsp:nvSpPr>
        <dsp:cNvPr id="0" name=""/>
        <dsp:cNvSpPr/>
      </dsp:nvSpPr>
      <dsp:spPr>
        <a:xfrm>
          <a:off x="1570862" y="2393695"/>
          <a:ext cx="598423" cy="598423"/>
        </a:xfrm>
        <a:prstGeom prst="pie">
          <a:avLst>
            <a:gd name="adj1" fmla="val 5400000"/>
            <a:gd name="adj2" fmla="val 16200000"/>
          </a:avLst>
        </a:prstGeom>
        <a:solidFill>
          <a:srgbClr val="326E7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EB0DE-98DF-4B1A-A019-AC8923780D86}">
      <dsp:nvSpPr>
        <dsp:cNvPr id="0" name=""/>
        <dsp:cNvSpPr/>
      </dsp:nvSpPr>
      <dsp:spPr>
        <a:xfrm>
          <a:off x="1870075" y="2393695"/>
          <a:ext cx="8821737" cy="5984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B2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Based on the SNHU Travel project, Agile proved more efficient than a traditional Waterfall approach</a:t>
          </a:r>
          <a:endParaRPr lang="en-US" sz="1700" kern="1200" dirty="0"/>
        </a:p>
      </dsp:txBody>
      <dsp:txXfrm>
        <a:off x="1870075" y="2393695"/>
        <a:ext cx="8821737" cy="598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C69C3-6A7A-498B-A5E6-0F8040C46950}">
      <dsp:nvSpPr>
        <dsp:cNvPr id="0" name=""/>
        <dsp:cNvSpPr/>
      </dsp:nvSpPr>
      <dsp:spPr>
        <a:xfrm>
          <a:off x="0" y="0"/>
          <a:ext cx="6001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21B2B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E72AE-9CE9-41B8-9739-FBF3D819BA2B}">
      <dsp:nvSpPr>
        <dsp:cNvPr id="0" name=""/>
        <dsp:cNvSpPr/>
      </dsp:nvSpPr>
      <dsp:spPr>
        <a:xfrm>
          <a:off x="0" y="0"/>
          <a:ext cx="6001512" cy="982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Ambler, S. W. (n.d.). Change management: Why requirements change. Agile Modeling. https://agilemodeling.com/essays/changeManagement.htm#WhyRequirementsChange</a:t>
          </a:r>
        </a:p>
      </dsp:txBody>
      <dsp:txXfrm>
        <a:off x="0" y="0"/>
        <a:ext cx="6001512" cy="982980"/>
      </dsp:txXfrm>
    </dsp:sp>
    <dsp:sp modelId="{0108C493-76C6-4D7F-83DA-6A4B7826B0DC}">
      <dsp:nvSpPr>
        <dsp:cNvPr id="0" name=""/>
        <dsp:cNvSpPr/>
      </dsp:nvSpPr>
      <dsp:spPr>
        <a:xfrm>
          <a:off x="0" y="982980"/>
          <a:ext cx="6001512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rgbClr val="96CEC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3D28E-6B1C-41C0-AEF8-15C64A62B25C}">
      <dsp:nvSpPr>
        <dsp:cNvPr id="0" name=""/>
        <dsp:cNvSpPr/>
      </dsp:nvSpPr>
      <dsp:spPr>
        <a:xfrm>
          <a:off x="0" y="982980"/>
          <a:ext cx="6001512" cy="982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Cobb, C. G. (2015). The project manager’s guide to mastering Agile: Principles and practices for an adaptive approach. Wiley.</a:t>
          </a:r>
        </a:p>
      </dsp:txBody>
      <dsp:txXfrm>
        <a:off x="0" y="982980"/>
        <a:ext cx="6001512" cy="982980"/>
      </dsp:txXfrm>
    </dsp:sp>
    <dsp:sp modelId="{72E9A259-102C-43F8-BD52-F9576F0A1F6C}">
      <dsp:nvSpPr>
        <dsp:cNvPr id="0" name=""/>
        <dsp:cNvSpPr/>
      </dsp:nvSpPr>
      <dsp:spPr>
        <a:xfrm>
          <a:off x="0" y="1965960"/>
          <a:ext cx="6001512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rgbClr val="FB693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4071A-DD0A-48FB-8ECE-C55A05BC11DD}">
      <dsp:nvSpPr>
        <dsp:cNvPr id="0" name=""/>
        <dsp:cNvSpPr/>
      </dsp:nvSpPr>
      <dsp:spPr>
        <a:xfrm>
          <a:off x="0" y="1965960"/>
          <a:ext cx="6001512" cy="982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Garcia, L. A., Oliveira Jr., E., &amp; Morandini, M. (2022). Tailoring the Scrum framework for software development: Literature mapping and feature-based support. Information and Software Technology, 146, 106814. https://doi.org/10.1016/j.infsof.2021.106814</a:t>
          </a:r>
        </a:p>
      </dsp:txBody>
      <dsp:txXfrm>
        <a:off x="0" y="1965960"/>
        <a:ext cx="6001512" cy="982980"/>
      </dsp:txXfrm>
    </dsp:sp>
    <dsp:sp modelId="{D3B4148A-6BE8-48B2-B3DE-3C1D0E66F941}">
      <dsp:nvSpPr>
        <dsp:cNvPr id="0" name=""/>
        <dsp:cNvSpPr/>
      </dsp:nvSpPr>
      <dsp:spPr>
        <a:xfrm>
          <a:off x="0" y="2948939"/>
          <a:ext cx="6001512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rgbClr val="FAC2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7B5B3-6129-49B5-8D42-821D1B230367}">
      <dsp:nvSpPr>
        <dsp:cNvPr id="0" name=""/>
        <dsp:cNvSpPr/>
      </dsp:nvSpPr>
      <dsp:spPr>
        <a:xfrm>
          <a:off x="0" y="2948939"/>
          <a:ext cx="6001512" cy="982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Heath, F. (2021). The professional Scrum Master guide: The unofficial guide to Scrum with real-world projects. Packt Publishing.</a:t>
          </a:r>
        </a:p>
      </dsp:txBody>
      <dsp:txXfrm>
        <a:off x="0" y="2948939"/>
        <a:ext cx="6001512" cy="982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0F82F-3805-4751-AEF2-176D60A707D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A3E61-FE05-4BF1-B31C-37F4F69D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A3E61-FE05-4BF1-B31C-37F4F69D7F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4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8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6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8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4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8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diagramLayout" Target="../diagrams/layout3.xml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diagramData" Target="../diagrams/data3.xml"/><Relationship Id="rId2" Type="http://schemas.openxmlformats.org/officeDocument/2006/relationships/image" Target="../media/image2.png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diagramColors" Target="../diagrams/colors3.xm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E0BB1-0924-D5A8-C68D-B59DDBC18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99025"/>
            <a:ext cx="4917754" cy="379292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500" dirty="0"/>
              <a:t>The </a:t>
            </a:r>
            <a:br>
              <a:rPr lang="en-US" sz="6500" dirty="0"/>
            </a:br>
            <a:r>
              <a:rPr lang="en-US" sz="6500" dirty="0"/>
              <a:t>Scrum-Agile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3FEC7-C150-61FB-1E99-507B1DCC6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78479"/>
            <a:ext cx="4435882" cy="1101160"/>
          </a:xfrm>
        </p:spPr>
        <p:txBody>
          <a:bodyPr>
            <a:normAutofit/>
          </a:bodyPr>
          <a:lstStyle/>
          <a:p>
            <a:r>
              <a:rPr lang="en-US" sz="1400" dirty="0"/>
              <a:t>LaTisha Burns</a:t>
            </a:r>
          </a:p>
          <a:p>
            <a:r>
              <a:rPr lang="en-US" sz="1400" dirty="0"/>
              <a:t>CS 250</a:t>
            </a:r>
          </a:p>
          <a:p>
            <a:r>
              <a:rPr lang="en-US" sz="1400" dirty="0"/>
              <a:t>4/17/25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76813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F2B36B-4D1C-9E0A-B17B-23D805AE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768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E8D25F-B271-DBAC-F4A8-9CDD37CC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19" r="29213"/>
          <a:stretch/>
        </p:blipFill>
        <p:spPr>
          <a:xfrm>
            <a:off x="6147446" y="723900"/>
            <a:ext cx="524445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5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16D69-D5C6-7B4A-2E11-78827AD2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scrum   roles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A0AC8D3-5436-290E-585F-C811ACAE8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173384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87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809620-89E1-436A-89D8-A3DD829D0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8F809620-89E1-436A-89D8-A3DD829D01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8F809620-89E1-436A-89D8-A3DD829D0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8F809620-89E1-436A-89D8-A3DD829D01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F035AF-5FC6-4F88-9B36-BF6555014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9F035AF-5FC6-4F88-9B36-BF65550141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19F035AF-5FC6-4F88-9B36-BF6555014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19F035AF-5FC6-4F88-9B36-BF6555014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F06425-72E9-4C8B-982B-5D5610A80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23F06425-72E9-4C8B-982B-5D5610A80A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23F06425-72E9-4C8B-982B-5D5610A80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23F06425-72E9-4C8B-982B-5D5610A80A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B0B59BB-65B7-4AFA-8476-1A830A23A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4B0B59BB-65B7-4AFA-8476-1A830A23A3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4B0B59BB-65B7-4AFA-8476-1A830A23A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4B0B59BB-65B7-4AFA-8476-1A830A23A3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09B3CD-15E8-4626-94AA-4B71B5230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6109B3CD-15E8-4626-94AA-4B71B5230B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6109B3CD-15E8-4626-94AA-4B71B5230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6109B3CD-15E8-4626-94AA-4B71B5230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0F11E-7AB7-811F-A26C-DF13C524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Agile phases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E28F70-D183-9549-E144-E24B5CF6E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109304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96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5D6254-4F83-42CC-A9A9-096CEA2E6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8E5D6254-4F83-42CC-A9A9-096CEA2E63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8E5D6254-4F83-42CC-A9A9-096CEA2E6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8E5D6254-4F83-42CC-A9A9-096CEA2E63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AD5516-C605-40C0-8121-EFEBB74E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D1AD5516-C605-40C0-8121-EFEBB74E48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D1AD5516-C605-40C0-8121-EFEBB74E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D1AD5516-C605-40C0-8121-EFEBB74E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0E7542-B53E-423B-BE4B-F8FD099E4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6A0E7542-B53E-423B-BE4B-F8FD099E4E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6A0E7542-B53E-423B-BE4B-F8FD099E4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6A0E7542-B53E-423B-BE4B-F8FD099E4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ED9CB0-1D0C-4C2B-B8F7-74BFC1241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0BED9CB0-1D0C-4C2B-B8F7-74BFC12417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0BED9CB0-1D0C-4C2B-B8F7-74BFC1241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0BED9CB0-1D0C-4C2B-B8F7-74BFC1241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595-4F7D-61AB-B8A8-FC7311D1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98" y="83478"/>
            <a:ext cx="6211063" cy="922276"/>
          </a:xfrm>
        </p:spPr>
        <p:txBody>
          <a:bodyPr anchor="t">
            <a:normAutofit/>
          </a:bodyPr>
          <a:lstStyle/>
          <a:p>
            <a:r>
              <a:rPr lang="en-US" sz="3700" dirty="0"/>
              <a:t>Water vs agile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868A3B-89FA-FFB3-AE27-E18DAAA600E5}"/>
              </a:ext>
            </a:extLst>
          </p:cNvPr>
          <p:cNvGrpSpPr/>
          <p:nvPr/>
        </p:nvGrpSpPr>
        <p:grpSpPr>
          <a:xfrm>
            <a:off x="391779" y="971808"/>
            <a:ext cx="5231447" cy="4406566"/>
            <a:chOff x="408813" y="1575181"/>
            <a:chExt cx="5231447" cy="454583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1C1849A-A64C-6858-6605-EF5BF57EBAC2}"/>
                </a:ext>
              </a:extLst>
            </p:cNvPr>
            <p:cNvSpPr/>
            <p:nvPr/>
          </p:nvSpPr>
          <p:spPr>
            <a:xfrm>
              <a:off x="408813" y="1639554"/>
              <a:ext cx="5212080" cy="474972"/>
            </a:xfrm>
            <a:prstGeom prst="roundRect">
              <a:avLst>
                <a:gd name="adj" fmla="val 10000"/>
              </a:avLst>
            </a:prstGeom>
            <a:solidFill>
              <a:srgbClr val="18858A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>
                <a:lnSpc>
                  <a:spcPct val="200000"/>
                </a:lnSpc>
              </a:pPr>
              <a:endParaRPr lang="en-US" dirty="0"/>
            </a:p>
          </p:txBody>
        </p:sp>
        <p:sp>
          <p:nvSpPr>
            <p:cNvPr id="27" name="Rectangle 26" descr="Checkmark">
              <a:extLst>
                <a:ext uri="{FF2B5EF4-FFF2-40B4-BE49-F238E27FC236}">
                  <a16:creationId xmlns:a16="http://schemas.microsoft.com/office/drawing/2014/main" id="{836F1E76-0518-005C-0D9B-C7B9C3032E64}"/>
                </a:ext>
              </a:extLst>
            </p:cNvPr>
            <p:cNvSpPr/>
            <p:nvPr/>
          </p:nvSpPr>
          <p:spPr>
            <a:xfrm>
              <a:off x="637998" y="1745650"/>
              <a:ext cx="416701" cy="416701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3DA22BF-BB34-7A6B-4029-3B028D03D667}"/>
                </a:ext>
              </a:extLst>
            </p:cNvPr>
            <p:cNvSpPr/>
            <p:nvPr/>
          </p:nvSpPr>
          <p:spPr>
            <a:xfrm>
              <a:off x="1283886" y="1575181"/>
              <a:ext cx="4337006" cy="757639"/>
            </a:xfrm>
            <a:custGeom>
              <a:avLst/>
              <a:gdLst>
                <a:gd name="connsiteX0" fmla="*/ 0 w 4337006"/>
                <a:gd name="connsiteY0" fmla="*/ 0 h 757639"/>
                <a:gd name="connsiteX1" fmla="*/ 4337006 w 4337006"/>
                <a:gd name="connsiteY1" fmla="*/ 0 h 757639"/>
                <a:gd name="connsiteX2" fmla="*/ 4337006 w 4337006"/>
                <a:gd name="connsiteY2" fmla="*/ 757639 h 757639"/>
                <a:gd name="connsiteX3" fmla="*/ 0 w 4337006"/>
                <a:gd name="connsiteY3" fmla="*/ 757639 h 757639"/>
                <a:gd name="connsiteX4" fmla="*/ 0 w 4337006"/>
                <a:gd name="connsiteY4" fmla="*/ 0 h 75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006" h="757639">
                  <a:moveTo>
                    <a:pt x="0" y="0"/>
                  </a:moveTo>
                  <a:lnTo>
                    <a:pt x="4337006" y="0"/>
                  </a:lnTo>
                  <a:lnTo>
                    <a:pt x="4337006" y="757639"/>
                  </a:lnTo>
                  <a:lnTo>
                    <a:pt x="0" y="757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183" tIns="80183" rIns="80183" bIns="80183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Requirements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F285B6F-2B16-49E9-649E-0A8FA5B19DC7}"/>
                </a:ext>
              </a:extLst>
            </p:cNvPr>
            <p:cNvSpPr/>
            <p:nvPr/>
          </p:nvSpPr>
          <p:spPr>
            <a:xfrm>
              <a:off x="408813" y="2559842"/>
              <a:ext cx="5212080" cy="474972"/>
            </a:xfrm>
            <a:prstGeom prst="roundRect">
              <a:avLst>
                <a:gd name="adj" fmla="val 10000"/>
              </a:avLst>
            </a:prstGeom>
            <a:solidFill>
              <a:srgbClr val="96CEC5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endParaRPr lang="en-US" dirty="0"/>
            </a:p>
          </p:txBody>
        </p:sp>
        <p:sp>
          <p:nvSpPr>
            <p:cNvPr id="30" name="Rectangle 29" descr="Ruler">
              <a:extLst>
                <a:ext uri="{FF2B5EF4-FFF2-40B4-BE49-F238E27FC236}">
                  <a16:creationId xmlns:a16="http://schemas.microsoft.com/office/drawing/2014/main" id="{E33090F0-D562-7743-AEC6-56BC64E2FD6C}"/>
                </a:ext>
              </a:extLst>
            </p:cNvPr>
            <p:cNvSpPr/>
            <p:nvPr/>
          </p:nvSpPr>
          <p:spPr>
            <a:xfrm>
              <a:off x="637998" y="2692700"/>
              <a:ext cx="416701" cy="416701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A200AD-6157-5FD5-5E6B-004F0537F34F}"/>
                </a:ext>
              </a:extLst>
            </p:cNvPr>
            <p:cNvSpPr/>
            <p:nvPr/>
          </p:nvSpPr>
          <p:spPr>
            <a:xfrm>
              <a:off x="1283886" y="2522231"/>
              <a:ext cx="4337006" cy="757639"/>
            </a:xfrm>
            <a:custGeom>
              <a:avLst/>
              <a:gdLst>
                <a:gd name="connsiteX0" fmla="*/ 0 w 4337006"/>
                <a:gd name="connsiteY0" fmla="*/ 0 h 757639"/>
                <a:gd name="connsiteX1" fmla="*/ 4337006 w 4337006"/>
                <a:gd name="connsiteY1" fmla="*/ 0 h 757639"/>
                <a:gd name="connsiteX2" fmla="*/ 4337006 w 4337006"/>
                <a:gd name="connsiteY2" fmla="*/ 757639 h 757639"/>
                <a:gd name="connsiteX3" fmla="*/ 0 w 4337006"/>
                <a:gd name="connsiteY3" fmla="*/ 757639 h 757639"/>
                <a:gd name="connsiteX4" fmla="*/ 0 w 4337006"/>
                <a:gd name="connsiteY4" fmla="*/ 0 h 75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006" h="757639">
                  <a:moveTo>
                    <a:pt x="0" y="0"/>
                  </a:moveTo>
                  <a:lnTo>
                    <a:pt x="4337006" y="0"/>
                  </a:lnTo>
                  <a:lnTo>
                    <a:pt x="4337006" y="757639"/>
                  </a:lnTo>
                  <a:lnTo>
                    <a:pt x="0" y="757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183" tIns="80183" rIns="80183" bIns="80183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Design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4289872-9039-3A84-DBAC-D19E38A4257E}"/>
                </a:ext>
              </a:extLst>
            </p:cNvPr>
            <p:cNvSpPr/>
            <p:nvPr/>
          </p:nvSpPr>
          <p:spPr>
            <a:xfrm>
              <a:off x="428180" y="3499412"/>
              <a:ext cx="5212080" cy="474972"/>
            </a:xfrm>
            <a:prstGeom prst="roundRect">
              <a:avLst>
                <a:gd name="adj" fmla="val 10000"/>
              </a:avLst>
            </a:prstGeom>
            <a:solidFill>
              <a:srgbClr val="D2EAE6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endParaRPr lang="en-US"/>
            </a:p>
          </p:txBody>
        </p:sp>
        <p:sp>
          <p:nvSpPr>
            <p:cNvPr id="33" name="Rectangle 32" descr="Arrow Circle">
              <a:extLst>
                <a:ext uri="{FF2B5EF4-FFF2-40B4-BE49-F238E27FC236}">
                  <a16:creationId xmlns:a16="http://schemas.microsoft.com/office/drawing/2014/main" id="{E1CF7731-30CC-456C-8419-87D622821C89}"/>
                </a:ext>
              </a:extLst>
            </p:cNvPr>
            <p:cNvSpPr/>
            <p:nvPr/>
          </p:nvSpPr>
          <p:spPr>
            <a:xfrm>
              <a:off x="637998" y="3639749"/>
              <a:ext cx="416701" cy="416701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9016C3-E2E7-366F-97FB-13B818F29C69}"/>
                </a:ext>
              </a:extLst>
            </p:cNvPr>
            <p:cNvSpPr/>
            <p:nvPr/>
          </p:nvSpPr>
          <p:spPr>
            <a:xfrm>
              <a:off x="1283886" y="3469280"/>
              <a:ext cx="4337006" cy="757639"/>
            </a:xfrm>
            <a:custGeom>
              <a:avLst/>
              <a:gdLst>
                <a:gd name="connsiteX0" fmla="*/ 0 w 4337006"/>
                <a:gd name="connsiteY0" fmla="*/ 0 h 757639"/>
                <a:gd name="connsiteX1" fmla="*/ 4337006 w 4337006"/>
                <a:gd name="connsiteY1" fmla="*/ 0 h 757639"/>
                <a:gd name="connsiteX2" fmla="*/ 4337006 w 4337006"/>
                <a:gd name="connsiteY2" fmla="*/ 757639 h 757639"/>
                <a:gd name="connsiteX3" fmla="*/ 0 w 4337006"/>
                <a:gd name="connsiteY3" fmla="*/ 757639 h 757639"/>
                <a:gd name="connsiteX4" fmla="*/ 0 w 4337006"/>
                <a:gd name="connsiteY4" fmla="*/ 0 h 75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006" h="757639">
                  <a:moveTo>
                    <a:pt x="0" y="0"/>
                  </a:moveTo>
                  <a:lnTo>
                    <a:pt x="4337006" y="0"/>
                  </a:lnTo>
                  <a:lnTo>
                    <a:pt x="4337006" y="757639"/>
                  </a:lnTo>
                  <a:lnTo>
                    <a:pt x="0" y="757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183" tIns="80183" rIns="80183" bIns="80183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Implementation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B563B0D-1DB4-1231-E2EA-64BAE0224E2E}"/>
                </a:ext>
              </a:extLst>
            </p:cNvPr>
            <p:cNvSpPr/>
            <p:nvPr/>
          </p:nvSpPr>
          <p:spPr>
            <a:xfrm>
              <a:off x="428180" y="4487824"/>
              <a:ext cx="5212080" cy="474972"/>
            </a:xfrm>
            <a:prstGeom prst="roundRect">
              <a:avLst>
                <a:gd name="adj" fmla="val 10000"/>
              </a:avLst>
            </a:prstGeom>
            <a:solidFill>
              <a:srgbClr val="FAC2A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endParaRPr lang="en-US"/>
            </a:p>
          </p:txBody>
        </p:sp>
        <p:sp>
          <p:nvSpPr>
            <p:cNvPr id="36" name="Rectangle 35" descr="Test tubes">
              <a:extLst>
                <a:ext uri="{FF2B5EF4-FFF2-40B4-BE49-F238E27FC236}">
                  <a16:creationId xmlns:a16="http://schemas.microsoft.com/office/drawing/2014/main" id="{F1C9F421-11DF-4117-CC9D-7C05A2F234C0}"/>
                </a:ext>
              </a:extLst>
            </p:cNvPr>
            <p:cNvSpPr/>
            <p:nvPr/>
          </p:nvSpPr>
          <p:spPr>
            <a:xfrm>
              <a:off x="637998" y="4586798"/>
              <a:ext cx="416701" cy="416701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15C8D7-BBE7-8C69-560F-D3837A1A20DE}"/>
                </a:ext>
              </a:extLst>
            </p:cNvPr>
            <p:cNvSpPr/>
            <p:nvPr/>
          </p:nvSpPr>
          <p:spPr>
            <a:xfrm>
              <a:off x="1283886" y="4416329"/>
              <a:ext cx="4337006" cy="757639"/>
            </a:xfrm>
            <a:custGeom>
              <a:avLst/>
              <a:gdLst>
                <a:gd name="connsiteX0" fmla="*/ 0 w 4337006"/>
                <a:gd name="connsiteY0" fmla="*/ 0 h 757639"/>
                <a:gd name="connsiteX1" fmla="*/ 4337006 w 4337006"/>
                <a:gd name="connsiteY1" fmla="*/ 0 h 757639"/>
                <a:gd name="connsiteX2" fmla="*/ 4337006 w 4337006"/>
                <a:gd name="connsiteY2" fmla="*/ 757639 h 757639"/>
                <a:gd name="connsiteX3" fmla="*/ 0 w 4337006"/>
                <a:gd name="connsiteY3" fmla="*/ 757639 h 757639"/>
                <a:gd name="connsiteX4" fmla="*/ 0 w 4337006"/>
                <a:gd name="connsiteY4" fmla="*/ 0 h 75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006" h="757639">
                  <a:moveTo>
                    <a:pt x="0" y="0"/>
                  </a:moveTo>
                  <a:lnTo>
                    <a:pt x="4337006" y="0"/>
                  </a:lnTo>
                  <a:lnTo>
                    <a:pt x="4337006" y="757639"/>
                  </a:lnTo>
                  <a:lnTo>
                    <a:pt x="0" y="757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183" tIns="80183" rIns="80183" bIns="80183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Testing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2B62954-0734-CF4B-DA4B-7986C140AAFC}"/>
                </a:ext>
              </a:extLst>
            </p:cNvPr>
            <p:cNvSpPr/>
            <p:nvPr/>
          </p:nvSpPr>
          <p:spPr>
            <a:xfrm>
              <a:off x="408813" y="5431538"/>
              <a:ext cx="5212080" cy="474972"/>
            </a:xfrm>
            <a:prstGeom prst="roundRect">
              <a:avLst>
                <a:gd name="adj" fmla="val 10000"/>
              </a:avLst>
            </a:prstGeom>
            <a:solidFill>
              <a:srgbClr val="FB693B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endParaRPr lang="en-US"/>
            </a:p>
          </p:txBody>
        </p:sp>
        <p:sp>
          <p:nvSpPr>
            <p:cNvPr id="39" name="Rectangle 38" descr="Screwdriver">
              <a:extLst>
                <a:ext uri="{FF2B5EF4-FFF2-40B4-BE49-F238E27FC236}">
                  <a16:creationId xmlns:a16="http://schemas.microsoft.com/office/drawing/2014/main" id="{6513D0AE-D35D-8A85-5987-0611E2A0E89C}"/>
                </a:ext>
              </a:extLst>
            </p:cNvPr>
            <p:cNvSpPr/>
            <p:nvPr/>
          </p:nvSpPr>
          <p:spPr>
            <a:xfrm>
              <a:off x="637998" y="5533847"/>
              <a:ext cx="416701" cy="416701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t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C341F67-52D4-8226-3B43-266625CC0C9A}"/>
                </a:ext>
              </a:extLst>
            </p:cNvPr>
            <p:cNvSpPr/>
            <p:nvPr/>
          </p:nvSpPr>
          <p:spPr>
            <a:xfrm>
              <a:off x="1283886" y="5363378"/>
              <a:ext cx="4337006" cy="757639"/>
            </a:xfrm>
            <a:custGeom>
              <a:avLst/>
              <a:gdLst>
                <a:gd name="connsiteX0" fmla="*/ 0 w 4337006"/>
                <a:gd name="connsiteY0" fmla="*/ 0 h 757639"/>
                <a:gd name="connsiteX1" fmla="*/ 4337006 w 4337006"/>
                <a:gd name="connsiteY1" fmla="*/ 0 h 757639"/>
                <a:gd name="connsiteX2" fmla="*/ 4337006 w 4337006"/>
                <a:gd name="connsiteY2" fmla="*/ 757639 h 757639"/>
                <a:gd name="connsiteX3" fmla="*/ 0 w 4337006"/>
                <a:gd name="connsiteY3" fmla="*/ 757639 h 757639"/>
                <a:gd name="connsiteX4" fmla="*/ 0 w 4337006"/>
                <a:gd name="connsiteY4" fmla="*/ 0 h 75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7006" h="757639">
                  <a:moveTo>
                    <a:pt x="0" y="0"/>
                  </a:moveTo>
                  <a:lnTo>
                    <a:pt x="4337006" y="0"/>
                  </a:lnTo>
                  <a:lnTo>
                    <a:pt x="4337006" y="757639"/>
                  </a:lnTo>
                  <a:lnTo>
                    <a:pt x="0" y="757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183" tIns="80183" rIns="80183" bIns="80183" numCol="1" spcCol="1270" anchor="t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Maintenance</a:t>
              </a: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B5E47DF-FE60-1A1A-A314-B71222F84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77941" y="5378374"/>
            <a:ext cx="5309829" cy="704081"/>
          </a:xfrm>
          <a:ln>
            <a:solidFill>
              <a:srgbClr val="18858A"/>
            </a:solidFill>
          </a:ln>
        </p:spPr>
        <p:txBody>
          <a:bodyPr anchor="t">
            <a:normAutofit/>
          </a:bodyPr>
          <a:lstStyle/>
          <a:p>
            <a:pPr algn="ctr"/>
            <a:r>
              <a:rPr lang="en-US" sz="1600" dirty="0"/>
              <a:t>Agile is iterative, allowing frequent feedback and changes mid-development.</a:t>
            </a:r>
          </a:p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322700-C605-9B1D-51BA-E273FABFD6BD}"/>
              </a:ext>
            </a:extLst>
          </p:cNvPr>
          <p:cNvCxnSpPr/>
          <p:nvPr/>
        </p:nvCxnSpPr>
        <p:spPr>
          <a:xfrm>
            <a:off x="2667000" y="1540268"/>
            <a:ext cx="0" cy="37470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A505C7-F9B9-2372-5A46-2F4E6AABF0D0}"/>
              </a:ext>
            </a:extLst>
          </p:cNvPr>
          <p:cNvCxnSpPr/>
          <p:nvPr/>
        </p:nvCxnSpPr>
        <p:spPr>
          <a:xfrm>
            <a:off x="2667000" y="2458303"/>
            <a:ext cx="0" cy="37470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0564A8-9D66-28B6-EE28-74F75E7FC404}"/>
              </a:ext>
            </a:extLst>
          </p:cNvPr>
          <p:cNvCxnSpPr/>
          <p:nvPr/>
        </p:nvCxnSpPr>
        <p:spPr>
          <a:xfrm>
            <a:off x="2667000" y="3398445"/>
            <a:ext cx="0" cy="37470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047DA5-49D4-A8EF-967B-DCE65E92B939}"/>
              </a:ext>
            </a:extLst>
          </p:cNvPr>
          <p:cNvCxnSpPr/>
          <p:nvPr/>
        </p:nvCxnSpPr>
        <p:spPr>
          <a:xfrm>
            <a:off x="2667000" y="4325703"/>
            <a:ext cx="0" cy="37470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9" name="Diagram 48">
            <a:extLst>
              <a:ext uri="{FF2B5EF4-FFF2-40B4-BE49-F238E27FC236}">
                <a16:creationId xmlns:a16="http://schemas.microsoft.com/office/drawing/2014/main" id="{04C28FFA-C1D0-C444-5D5C-011FB4BEB2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963918"/>
              </p:ext>
            </p:extLst>
          </p:nvPr>
        </p:nvGraphicFramePr>
        <p:xfrm>
          <a:off x="5527010" y="761181"/>
          <a:ext cx="7349044" cy="455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A425654E-086B-9064-301B-007246B75F45}"/>
              </a:ext>
            </a:extLst>
          </p:cNvPr>
          <p:cNvSpPr txBox="1"/>
          <p:nvPr/>
        </p:nvSpPr>
        <p:spPr>
          <a:xfrm>
            <a:off x="3715594" y="256035"/>
            <a:ext cx="83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Agile focuses on flexibility and iteration, while Waterfall follows a fixed linear path.</a:t>
            </a:r>
          </a:p>
        </p:txBody>
      </p:sp>
      <p:sp>
        <p:nvSpPr>
          <p:cNvPr id="53" name="Text Placeholder 16">
            <a:extLst>
              <a:ext uri="{FF2B5EF4-FFF2-40B4-BE49-F238E27FC236}">
                <a16:creationId xmlns:a16="http://schemas.microsoft.com/office/drawing/2014/main" id="{BC1B7FD2-20CD-2A50-A7B7-1B323BFFCE7C}"/>
              </a:ext>
            </a:extLst>
          </p:cNvPr>
          <p:cNvSpPr txBox="1">
            <a:spLocks/>
          </p:cNvSpPr>
          <p:nvPr/>
        </p:nvSpPr>
        <p:spPr>
          <a:xfrm>
            <a:off x="391779" y="5369700"/>
            <a:ext cx="5309829" cy="704081"/>
          </a:xfrm>
          <a:prstGeom prst="rect">
            <a:avLst/>
          </a:prstGeom>
          <a:ln>
            <a:solidFill>
              <a:srgbClr val="FB693B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Waterfall is a linear development model where each phase is completed before the next begins. </a:t>
            </a:r>
          </a:p>
        </p:txBody>
      </p:sp>
    </p:spTree>
    <p:extLst>
      <p:ext uri="{BB962C8B-B14F-4D97-AF65-F5344CB8AC3E}">
        <p14:creationId xmlns:p14="http://schemas.microsoft.com/office/powerpoint/2010/main" val="1401407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42D6AFAA-71E4-4C98-AE0A-83C8F6E49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9">
                                            <p:graphicEl>
                                              <a:dgm id="{42D6AFAA-71E4-4C98-AE0A-83C8F6E493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9">
                                            <p:graphicEl>
                                              <a:dgm id="{42D6AFAA-71E4-4C98-AE0A-83C8F6E49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9">
                                            <p:graphicEl>
                                              <a:dgm id="{42D6AFAA-71E4-4C98-AE0A-83C8F6E493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48531389-E46A-45F9-9989-15EEFB025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9">
                                            <p:graphicEl>
                                              <a:dgm id="{48531389-E46A-45F9-9989-15EEFB0254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9">
                                            <p:graphicEl>
                                              <a:dgm id="{48531389-E46A-45F9-9989-15EEFB025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9">
                                            <p:graphicEl>
                                              <a:dgm id="{48531389-E46A-45F9-9989-15EEFB025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06BA6CB0-7856-440C-BC36-E6F3C9FDA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9">
                                            <p:graphicEl>
                                              <a:dgm id="{06BA6CB0-7856-440C-BC36-E6F3C9FDA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9">
                                            <p:graphicEl>
                                              <a:dgm id="{06BA6CB0-7856-440C-BC36-E6F3C9FDA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9">
                                            <p:graphicEl>
                                              <a:dgm id="{06BA6CB0-7856-440C-BC36-E6F3C9FDA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8208FF06-2E8C-4E29-B47B-D34AB3AAC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9">
                                            <p:graphicEl>
                                              <a:dgm id="{8208FF06-2E8C-4E29-B47B-D34AB3AACD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9">
                                            <p:graphicEl>
                                              <a:dgm id="{8208FF06-2E8C-4E29-B47B-D34AB3AAC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9">
                                            <p:graphicEl>
                                              <a:dgm id="{8208FF06-2E8C-4E29-B47B-D34AB3AACD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C8E1A7D4-A50B-473A-B931-FF156A8D9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9">
                                            <p:graphicEl>
                                              <a:dgm id="{C8E1A7D4-A50B-473A-B931-FF156A8D9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9">
                                            <p:graphicEl>
                                              <a:dgm id="{C8E1A7D4-A50B-473A-B931-FF156A8D9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9">
                                            <p:graphicEl>
                                              <a:dgm id="{C8E1A7D4-A50B-473A-B931-FF156A8D9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51C5C890-FA80-4856-9F3D-D7B86D681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9">
                                            <p:graphicEl>
                                              <a:dgm id="{51C5C890-FA80-4856-9F3D-D7B86D6812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9">
                                            <p:graphicEl>
                                              <a:dgm id="{51C5C890-FA80-4856-9F3D-D7B86D681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9">
                                            <p:graphicEl>
                                              <a:dgm id="{51C5C890-FA80-4856-9F3D-D7B86D681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6BFA8D12-1578-48CF-8173-EAF647D83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9">
                                            <p:graphicEl>
                                              <a:dgm id="{6BFA8D12-1578-48CF-8173-EAF647D83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9">
                                            <p:graphicEl>
                                              <a:dgm id="{6BFA8D12-1578-48CF-8173-EAF647D83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49">
                                            <p:graphicEl>
                                              <a:dgm id="{6BFA8D12-1578-48CF-8173-EAF647D83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17EF94AC-3FED-4CFD-9E36-A1EE56CBE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9">
                                            <p:graphicEl>
                                              <a:dgm id="{17EF94AC-3FED-4CFD-9E36-A1EE56CBEE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9">
                                            <p:graphicEl>
                                              <a:dgm id="{17EF94AC-3FED-4CFD-9E36-A1EE56CBE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9">
                                            <p:graphicEl>
                                              <a:dgm id="{17EF94AC-3FED-4CFD-9E36-A1EE56CBE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6EEFA15F-20D9-4C53-9830-AA7838C32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9">
                                            <p:graphicEl>
                                              <a:dgm id="{6EEFA15F-20D9-4C53-9830-AA7838C32C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9">
                                            <p:graphicEl>
                                              <a:dgm id="{6EEFA15F-20D9-4C53-9830-AA7838C32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49">
                                            <p:graphicEl>
                                              <a:dgm id="{6EEFA15F-20D9-4C53-9830-AA7838C32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AFD93588-3086-4E98-B86A-17D8173CE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9">
                                            <p:graphicEl>
                                              <a:dgm id="{AFD93588-3086-4E98-B86A-17D8173CE8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9">
                                            <p:graphicEl>
                                              <a:dgm id="{AFD93588-3086-4E98-B86A-17D8173CE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9">
                                            <p:graphicEl>
                                              <a:dgm id="{AFD93588-3086-4E98-B86A-17D8173CE8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6A81DCB2-E256-4654-9283-D695E6E00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49">
                                            <p:graphicEl>
                                              <a:dgm id="{6A81DCB2-E256-4654-9283-D695E6E00C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9">
                                            <p:graphicEl>
                                              <a:dgm id="{6A81DCB2-E256-4654-9283-D695E6E00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9">
                                            <p:graphicEl>
                                              <a:dgm id="{6A81DCB2-E256-4654-9283-D695E6E00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graphicEl>
                                              <a:dgm id="{CA1A1BC1-ED32-466D-B7B9-38C464D9F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49">
                                            <p:graphicEl>
                                              <a:dgm id="{CA1A1BC1-ED32-466D-B7B9-38C464D9F5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9">
                                            <p:graphicEl>
                                              <a:dgm id="{CA1A1BC1-ED32-466D-B7B9-38C464D9F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9">
                                            <p:graphicEl>
                                              <a:dgm id="{CA1A1BC1-ED32-466D-B7B9-38C464D9F5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Graphic spid="49" grpId="0">
        <p:bldSub>
          <a:bldDgm bld="one"/>
        </p:bldSub>
      </p:bldGraphic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84A1B-DB65-1A83-984A-0E8B4FA0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Agile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7DDD3BC-6E57-AC81-C8BE-691DF0B9A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64038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840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77AB7C4-DEBB-4B86-BEEC-8CD6A575DC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graphicEl>
                                              <a:dgm id="{F77AB7C4-DEBB-4B86-BEEC-8CD6A575DC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B893760-6049-44D6-B749-EB8131EE59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graphicEl>
                                              <a:dgm id="{1B893760-6049-44D6-B749-EB8131EE59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2A84679-A572-4409-9428-A741D6E89C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graphicEl>
                                              <a:dgm id="{F2A84679-A572-4409-9428-A741D6E89C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FD649B7-473E-4731-A0CC-C30CDF03D0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graphicEl>
                                              <a:dgm id="{AFD649B7-473E-4731-A0CC-C30CDF03D0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EC959CE-D6C9-40D0-89F8-9F0B87AF3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graphicEl>
                                              <a:dgm id="{8EC959CE-D6C9-40D0-89F8-9F0B87AF30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E0DFA67-A8D7-4F4C-9F03-5DCF0C918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AE0DFA67-A8D7-4F4C-9F03-5DCF0C9183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C1BED06-7521-4A35-BEE5-ADEBC7F4BC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graphicEl>
                                              <a:dgm id="{FC1BED06-7521-4A35-BEE5-ADEBC7F4BC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52ECBF3-8010-4CC8-B3A2-9164179D63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graphicEl>
                                              <a:dgm id="{852ECBF3-8010-4CC8-B3A2-9164179D63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DB19417-FEA3-4274-A614-EBA8EFFE6E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graphicEl>
                                              <a:dgm id="{BDB19417-FEA3-4274-A614-EBA8EFFE6E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Rectangle 2">
            <a:extLst>
              <a:ext uri="{FF2B5EF4-FFF2-40B4-BE49-F238E27FC236}">
                <a16:creationId xmlns:a16="http://schemas.microsoft.com/office/drawing/2014/main" id="{43E7F0E7-1812-EE33-B1CD-858C97CBD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644152"/>
              </p:ext>
            </p:extLst>
          </p:nvPr>
        </p:nvGraphicFramePr>
        <p:xfrm>
          <a:off x="259821" y="1799167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A1350AB-3E6E-F937-EC4A-C9677E1A03F1}"/>
              </a:ext>
            </a:extLst>
          </p:cNvPr>
          <p:cNvSpPr/>
          <p:nvPr/>
        </p:nvSpPr>
        <p:spPr>
          <a:xfrm>
            <a:off x="0" y="-69851"/>
            <a:ext cx="12192000" cy="1526118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16913-EFC9-F6D2-FE91-1C35ADEC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7" y="141137"/>
            <a:ext cx="9586365" cy="7913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ChadaTech Should Adopt Agile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60237E-4299-E1A3-20AC-21509E6359A6}"/>
              </a:ext>
            </a:extLst>
          </p:cNvPr>
          <p:cNvCxnSpPr/>
          <p:nvPr/>
        </p:nvCxnSpPr>
        <p:spPr>
          <a:xfrm>
            <a:off x="5808133" y="1041400"/>
            <a:ext cx="2743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BA3FBB-3467-001C-638E-C8DA8486F59A}"/>
              </a:ext>
            </a:extLst>
          </p:cNvPr>
          <p:cNvSpPr txBox="1"/>
          <p:nvPr/>
        </p:nvSpPr>
        <p:spPr>
          <a:xfrm>
            <a:off x="1473200" y="6281751"/>
            <a:ext cx="9550401" cy="36933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l"/>
            <a:r>
              <a:rPr lang="en-US" dirty="0"/>
              <a:t>Agile enables innovation and responsiveness—key advantages for ChadaTech's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3534168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55FB1E8-B9FF-4D6E-BC82-3087261DE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dgm id="{D55FB1E8-B9FF-4D6E-BC82-3087261DE2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22E1875A-79B4-4053-8550-03C4C060E0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graphicEl>
                                              <a:dgm id="{22E1875A-79B4-4053-8550-03C4C060E0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9EFA7BC1-A3AE-42F4-A30C-5CF38AD4E6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dgm id="{9EFA7BC1-A3AE-42F4-A30C-5CF38AD4E6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A9F9EF00-C801-4228-B9BA-8F56F0BDA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graphicEl>
                                              <a:dgm id="{A9F9EF00-C801-4228-B9BA-8F56F0BDA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63EAD65-FC52-4347-A01C-CFEA91B15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dgm id="{163EAD65-FC52-4347-A01C-CFEA91B15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7BDE4B48-2F3C-4B37-AE9A-2739D6EBE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graphicEl>
                                              <a:dgm id="{7BDE4B48-2F3C-4B37-AE9A-2739D6EBE0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1504D774-3F57-4F7E-8CCF-BFB3FBAC8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graphicEl>
                                              <a:dgm id="{1504D774-3F57-4F7E-8CCF-BFB3FBAC8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3C5F3115-059C-4BC6-85D9-402991C8CF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graphicEl>
                                              <a:dgm id="{3C5F3115-059C-4BC6-85D9-402991C8CF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F33AFEF4-FE44-43BC-9E0D-67233C3BD6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graphicEl>
                                              <a:dgm id="{F33AFEF4-FE44-43BC-9E0D-67233C3BD6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602EB0DE-98DF-4B1A-A019-AC8923780D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graphicEl>
                                              <a:dgm id="{602EB0DE-98DF-4B1A-A019-AC8923780D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Dgm bld="lvlOne"/>
        </p:bldSub>
      </p:bldGraphic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DA596-7C6C-5BE3-2C5A-C364DE64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052943"/>
          </a:xfrm>
          <a:gradFill flip="none" rotWithShape="1">
            <a:gsLst>
              <a:gs pos="0">
                <a:srgbClr val="FB693B">
                  <a:alpha val="56000"/>
                </a:srgbClr>
              </a:gs>
              <a:gs pos="21000">
                <a:srgbClr val="FAC2A0">
                  <a:alpha val="78000"/>
                </a:srgbClr>
              </a:gs>
              <a:gs pos="71000">
                <a:srgbClr val="CCFFFF">
                  <a:alpha val="83000"/>
                </a:srgbClr>
              </a:gs>
              <a:gs pos="100000">
                <a:srgbClr val="18858A">
                  <a:alpha val="48000"/>
                </a:srgbClr>
              </a:gs>
            </a:gsLst>
            <a:lin ang="81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D212DCD7-68C6-388B-A6FC-C0B3FBEC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21" r="22100" b="1"/>
          <a:stretch/>
        </p:blipFill>
        <p:spPr>
          <a:xfrm>
            <a:off x="7717079" y="731520"/>
            <a:ext cx="3317019" cy="5422392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F6E159-2492-25CC-1F2F-E08AC0045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067061"/>
              </p:ext>
            </p:extLst>
          </p:nvPr>
        </p:nvGraphicFramePr>
        <p:xfrm>
          <a:off x="704088" y="2231136"/>
          <a:ext cx="6001512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585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hronicleVTI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</TotalTime>
  <Words>428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Calisto MT</vt:lpstr>
      <vt:lpstr>Univers Condensed</vt:lpstr>
      <vt:lpstr>ChronicleVTI</vt:lpstr>
      <vt:lpstr>The  Scrum-Agile Approach</vt:lpstr>
      <vt:lpstr>Key scrum   roles</vt:lpstr>
      <vt:lpstr>Agile phases</vt:lpstr>
      <vt:lpstr>Water vs agile</vt:lpstr>
      <vt:lpstr>Agile      pros cons</vt:lpstr>
      <vt:lpstr>Why ChadaTech Should Adopt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LaTisha Burns</dc:creator>
  <cp:lastModifiedBy>LaTisha Burns</cp:lastModifiedBy>
  <cp:revision>3</cp:revision>
  <dcterms:created xsi:type="dcterms:W3CDTF">2025-04-17T15:00:27Z</dcterms:created>
  <dcterms:modified xsi:type="dcterms:W3CDTF">2025-04-17T18:41:23Z</dcterms:modified>
</cp:coreProperties>
</file>