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dc5d352e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dc5d352e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c5d352e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c5d352e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dc5d352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dc5d352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dc5d352e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dc5d352e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dc5d352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dc5d352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c5d352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c5d352e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dc5d352e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dc5d352e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c5d352e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c5d352e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c5d352e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c5d352e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dc5d352e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dc5d352e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a:t>
            </a:r>
            <a:endParaRPr/>
          </a:p>
          <a:p>
            <a:pPr indent="0" lvl="0" marL="0" rtl="0" algn="l">
              <a:spcBef>
                <a:spcPts val="0"/>
              </a:spcBef>
              <a:spcAft>
                <a:spcPts val="0"/>
              </a:spcAft>
              <a:buNone/>
            </a:pPr>
            <a:r>
              <a:rPr lang="en"/>
              <a:t>Loan Determination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Luke Dibble</a:t>
            </a:r>
            <a:endParaRPr/>
          </a:p>
          <a:p>
            <a:pPr indent="0" lvl="0" marL="0" rtl="0" algn="l">
              <a:spcBef>
                <a:spcPts val="0"/>
              </a:spcBef>
              <a:spcAft>
                <a:spcPts val="0"/>
              </a:spcAft>
              <a:buNone/>
            </a:pPr>
            <a:r>
              <a:rPr lang="en"/>
              <a:t>Coding Dojo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 the data for predictive modeling. Determine how best to handle dType Objects.</a:t>
            </a:r>
            <a:endParaRPr/>
          </a:p>
          <a:p>
            <a:pPr indent="0" lvl="0" marL="0" rtl="0" algn="l">
              <a:spcBef>
                <a:spcPts val="1200"/>
              </a:spcBef>
              <a:spcAft>
                <a:spcPts val="0"/>
              </a:spcAft>
              <a:buNone/>
            </a:pPr>
            <a:r>
              <a:rPr lang="en"/>
              <a:t>Will this be a supervised or unsupervised model?</a:t>
            </a:r>
            <a:endParaRPr/>
          </a:p>
          <a:p>
            <a:pPr indent="0" lvl="0" marL="0" rtl="0" algn="l">
              <a:spcBef>
                <a:spcPts val="1200"/>
              </a:spcBef>
              <a:spcAft>
                <a:spcPts val="0"/>
              </a:spcAft>
              <a:buNone/>
            </a:pPr>
            <a:r>
              <a:rPr lang="en"/>
              <a:t>Test and determine what type of predictive model to use (Regression / Classification / Clustering)</a:t>
            </a:r>
            <a:endParaRPr/>
          </a:p>
          <a:p>
            <a:pPr indent="0" lvl="0" marL="0" rtl="0" algn="l">
              <a:spcBef>
                <a:spcPts val="1200"/>
              </a:spcBef>
              <a:spcAft>
                <a:spcPts val="1200"/>
              </a:spcAft>
              <a:buNone/>
            </a:pPr>
            <a:r>
              <a:rPr lang="en"/>
              <a:t>Determine which model to use. (Forests, Trees, KNN, KMeans…)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Only the train dataset had a target to work with. Figuring out how to create a predictive model with no test target data will be a new challenge for me to complete.</a:t>
            </a:r>
            <a:endParaRPr/>
          </a:p>
          <a:p>
            <a:pPr indent="0" lvl="0" marL="0" rtl="0" algn="l">
              <a:spcBef>
                <a:spcPts val="1200"/>
              </a:spcBef>
              <a:spcAft>
                <a:spcPts val="1200"/>
              </a:spcAft>
              <a:buNone/>
            </a:pPr>
            <a:r>
              <a:rPr lang="en"/>
              <a:t>I feel this will be an excellent real world example. Using know data to create a model that can then take unknown data and give a result.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researching several different dataset, I chose to take up the Loan Prediction Problem from Kaggle.</a:t>
            </a:r>
            <a:endParaRPr/>
          </a:p>
          <a:p>
            <a:pPr indent="0" lvl="0" marL="0" rtl="0" algn="l">
              <a:spcBef>
                <a:spcPts val="1200"/>
              </a:spcBef>
              <a:spcAft>
                <a:spcPts val="1200"/>
              </a:spcAft>
              <a:buNone/>
            </a:pPr>
            <a:r>
              <a:rPr lang="en"/>
              <a:t>This dataset came in 2 pieces, a Train set and a Test set. The target would be whether an individual was granted a load based on several factors. This was listed as Loan_Status in the train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Cleaning: Outliers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 required a lot of cleaning, both the train and test data sets. Multiple Null values and outliers to deal with. As well as several Object type features to deal with. Any cleaning I did to one dataset I matched to the other to keep them </a:t>
            </a:r>
            <a:r>
              <a:rPr lang="en"/>
              <a:t>consistent</a:t>
            </a:r>
            <a:r>
              <a:rPr lang="en"/>
              <a:t>.</a:t>
            </a:r>
            <a:endParaRPr/>
          </a:p>
          <a:p>
            <a:pPr indent="0" lvl="0" marL="0" rtl="0" algn="l">
              <a:spcBef>
                <a:spcPts val="1200"/>
              </a:spcBef>
              <a:spcAft>
                <a:spcPts val="0"/>
              </a:spcAft>
              <a:buNone/>
            </a:pPr>
            <a:r>
              <a:rPr lang="en"/>
              <a:t>First step I took was cleaning outliers.</a:t>
            </a:r>
            <a:endParaRPr/>
          </a:p>
          <a:p>
            <a:pPr indent="0" lvl="0" marL="0" rtl="0" algn="l">
              <a:spcBef>
                <a:spcPts val="1200"/>
              </a:spcBef>
              <a:spcAft>
                <a:spcPts val="0"/>
              </a:spcAft>
              <a:buNone/>
            </a:pPr>
            <a:r>
              <a:rPr lang="en"/>
              <a:t>I determined the outliers in ApplicantIncome, CoapplicantIncome and LoanAmount would be the ones that needed dealing with and decided to drop to worst of the outliers. Anything over 30k in Applicant Income. Over 10k in Coapplicant Income. And under100  in LoanAmount.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Cleaning: Nulls</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33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didn’t want to drop too much data as this data was only about 1k rows between both sets.</a:t>
            </a:r>
            <a:endParaRPr/>
          </a:p>
          <a:p>
            <a:pPr indent="0" lvl="0" marL="0" rtl="0" algn="l">
              <a:spcBef>
                <a:spcPts val="1200"/>
              </a:spcBef>
              <a:spcAft>
                <a:spcPts val="0"/>
              </a:spcAft>
              <a:buNone/>
            </a:pPr>
            <a:r>
              <a:rPr lang="en"/>
              <a:t>Cleaning Decisions by column</a:t>
            </a:r>
            <a:endParaRPr/>
          </a:p>
          <a:p>
            <a:pPr indent="0" lvl="0" marL="0" rtl="0" algn="l">
              <a:spcBef>
                <a:spcPts val="1200"/>
              </a:spcBef>
              <a:spcAft>
                <a:spcPts val="0"/>
              </a:spcAft>
              <a:buNone/>
            </a:pPr>
            <a:r>
              <a:rPr lang="en"/>
              <a:t>Gender: Replaced with majority. (Male)</a:t>
            </a:r>
            <a:endParaRPr/>
          </a:p>
          <a:p>
            <a:pPr indent="0" lvl="0" marL="0" rtl="0" algn="l">
              <a:spcBef>
                <a:spcPts val="1200"/>
              </a:spcBef>
              <a:spcAft>
                <a:spcPts val="0"/>
              </a:spcAft>
              <a:buNone/>
            </a:pPr>
            <a:r>
              <a:rPr lang="en"/>
              <a:t>Married: Replaced with No (determining a null was left blank because not married)</a:t>
            </a:r>
            <a:endParaRPr/>
          </a:p>
          <a:p>
            <a:pPr indent="0" lvl="0" marL="0" rtl="0" algn="l">
              <a:spcBef>
                <a:spcPts val="1200"/>
              </a:spcBef>
              <a:spcAft>
                <a:spcPts val="0"/>
              </a:spcAft>
              <a:buNone/>
            </a:pPr>
            <a:r>
              <a:rPr lang="en"/>
              <a:t>Dependents: Replaced with ‘0’ (Determining a null was no dependants, and matching dtype for later correction)</a:t>
            </a:r>
            <a:endParaRPr/>
          </a:p>
          <a:p>
            <a:pPr indent="0" lvl="0" marL="0" rtl="0" algn="l">
              <a:spcBef>
                <a:spcPts val="1200"/>
              </a:spcBef>
              <a:spcAft>
                <a:spcPts val="0"/>
              </a:spcAft>
              <a:buNone/>
            </a:pPr>
            <a:r>
              <a:rPr lang="en"/>
              <a:t>Self_Employed: Replaced with No (Determining a null was not self employed)</a:t>
            </a:r>
            <a:endParaRPr/>
          </a:p>
          <a:p>
            <a:pPr indent="0" lvl="0" marL="0" rtl="0" algn="l">
              <a:spcBef>
                <a:spcPts val="1200"/>
              </a:spcBef>
              <a:spcAft>
                <a:spcPts val="0"/>
              </a:spcAft>
              <a:buNone/>
            </a:pPr>
            <a:r>
              <a:rPr lang="en"/>
              <a:t>Loan_Amount_Term: Replaced with majority (360)</a:t>
            </a:r>
            <a:endParaRPr/>
          </a:p>
          <a:p>
            <a:pPr indent="0" lvl="0" marL="0" rtl="0" algn="l">
              <a:spcBef>
                <a:spcPts val="1200"/>
              </a:spcBef>
              <a:spcAft>
                <a:spcPts val="1200"/>
              </a:spcAft>
              <a:buNone/>
            </a:pPr>
            <a:r>
              <a:rPr lang="en"/>
              <a:t>Credit_History: Replaced with No (Determining a null was no credit history)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and Evaluation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I put forth to myself:</a:t>
            </a:r>
            <a:endParaRPr/>
          </a:p>
          <a:p>
            <a:pPr indent="0" lvl="0" marL="0" rtl="0" algn="l">
              <a:spcBef>
                <a:spcPts val="1200"/>
              </a:spcBef>
              <a:spcAft>
                <a:spcPts val="0"/>
              </a:spcAft>
              <a:buNone/>
            </a:pPr>
            <a:r>
              <a:rPr lang="en"/>
              <a:t>What percentage of loans were approved?</a:t>
            </a:r>
            <a:endParaRPr/>
          </a:p>
          <a:p>
            <a:pPr indent="0" lvl="0" marL="0" rtl="0" algn="l">
              <a:spcBef>
                <a:spcPts val="1200"/>
              </a:spcBef>
              <a:spcAft>
                <a:spcPts val="0"/>
              </a:spcAft>
              <a:buNone/>
            </a:pPr>
            <a:r>
              <a:rPr lang="en"/>
              <a:t>What correlations were there in the data?</a:t>
            </a:r>
            <a:endParaRPr/>
          </a:p>
          <a:p>
            <a:pPr indent="0" lvl="0" marL="0" rtl="0" algn="l">
              <a:spcBef>
                <a:spcPts val="1200"/>
              </a:spcBef>
              <a:spcAft>
                <a:spcPts val="0"/>
              </a:spcAft>
              <a:buNone/>
            </a:pPr>
            <a:r>
              <a:rPr lang="en"/>
              <a:t>Was there a strong gender bias in those that got approved?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1297500" y="383475"/>
            <a:ext cx="7038901" cy="4376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2505075" y="561975"/>
            <a:ext cx="4133850" cy="401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375062" y="213037"/>
            <a:ext cx="6393875" cy="471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and Evaluation</a:t>
            </a:r>
            <a:endParaRPr/>
          </a:p>
        </p:txBody>
      </p:sp>
      <p:sp>
        <p:nvSpPr>
          <p:cNvPr id="181" name="Google Shape;18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
            <a:r>
              <a:rPr lang="en"/>
              <a:t>at percentage of loans were approved?  70%</a:t>
            </a:r>
            <a:endParaRPr/>
          </a:p>
          <a:p>
            <a:pPr indent="0" lvl="0" marL="0" rtl="0" algn="l">
              <a:spcBef>
                <a:spcPts val="1200"/>
              </a:spcBef>
              <a:spcAft>
                <a:spcPts val="0"/>
              </a:spcAft>
              <a:buNone/>
            </a:pPr>
            <a:r>
              <a:rPr lang="en"/>
              <a:t>What correlations were there in the data?  Applicant Income and Loan Amount </a:t>
            </a:r>
            <a:endParaRPr/>
          </a:p>
          <a:p>
            <a:pPr indent="0" lvl="0" marL="0" rtl="0" algn="l">
              <a:spcBef>
                <a:spcPts val="1200"/>
              </a:spcBef>
              <a:spcAft>
                <a:spcPts val="0"/>
              </a:spcAft>
              <a:buNone/>
            </a:pPr>
            <a:r>
              <a:rPr lang="en"/>
              <a:t>Was there a strong gender bias in those that got approved? More males applied than females, but there wasn’t a strong bias to approve males over female.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