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af57068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af57068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af57068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af57068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af57068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af57068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af57068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af57068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af57068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af57068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d168c5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d168c5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d168c5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d168c5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af57068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af57068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af57068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af57068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Prediction Problem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71725" y="3227850"/>
            <a:ext cx="37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By: Luke Dibble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Project 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seeking new clients, educated men who are not self-employed and have a credit history are going to be the most likely to not only seek out a loan, but also get approved.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600 potential loan applicants reviewed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Gender, Married, Dependants, Credit History, Income, Co-Applicant, Education, Self-Employed, Loan Amount and Term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Loan Approval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was most likely to seek out a loan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was most likely to be approved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process to increase </a:t>
            </a:r>
            <a:r>
              <a:rPr lang="en"/>
              <a:t>predictability for who will be approved for a loan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57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362275"/>
            <a:ext cx="8520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there a specific </a:t>
            </a:r>
            <a:r>
              <a:rPr lang="en"/>
              <a:t>categorical</a:t>
            </a:r>
            <a:r>
              <a:rPr lang="en"/>
              <a:t> group of people to market too who will have a higher chance of approval?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01775"/>
            <a:ext cx="3435375" cy="245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475" y="464500"/>
            <a:ext cx="35528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825" y="3262925"/>
            <a:ext cx="34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Far more men seek loans than women.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279350" y="3241875"/>
            <a:ext cx="355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Even though more men seek loans, it’s roughly a 70% approval rate for both genders.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4175"/>
            <a:ext cx="3497700" cy="24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462" y="484175"/>
            <a:ext cx="3330738" cy="24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700" y="3410300"/>
            <a:ext cx="34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Graduates are more likely to seek loans than non grads.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459425" y="3410300"/>
            <a:ext cx="333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Roughly 71% of graduates are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eligible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of approval, while only about 64% of non grads are.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35433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00" y="451848"/>
            <a:ext cx="3543300" cy="253635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00" y="3410300"/>
            <a:ext cx="34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Those who are not self employed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more likely to seek loans than those that are..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289000" y="3410300"/>
            <a:ext cx="354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Again we see roughly a 70% approval rating for both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categories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445013"/>
            <a:ext cx="35433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826300" y="3410300"/>
            <a:ext cx="35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Having a credit history increases approval rating to 82%. No credit history is still about a 70% approval.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a baseline approach, if we were to approve every applicant, only about 70% of them should have been. Therefore we need to </a:t>
            </a:r>
            <a:r>
              <a:rPr lang="en"/>
              <a:t>develop</a:t>
            </a:r>
            <a:r>
              <a:rPr lang="en"/>
              <a:t> an approach to achieve a better % of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testing </a:t>
            </a:r>
            <a:r>
              <a:rPr lang="en"/>
              <a:t>several</a:t>
            </a:r>
            <a:r>
              <a:rPr lang="en"/>
              <a:t> machine learning models, we settled on Gradient Boosting as this gave us the greatest accuracy.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 dataset we have, we were able to boost our baseline </a:t>
            </a:r>
            <a:r>
              <a:rPr lang="en"/>
              <a:t>accuracy from ~70% to 78%. With more data this could be increased.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