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a308e95db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a308e95db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a308e95db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a308e95db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Deciding where to launch a product is important. If a new product is launched at a store with overall poor sales, then it has a fairly good chance of performing poorly. The opposite it true if it is launched at a store with exceptional sales. It could seem to over perform and cause unrealistic expectations.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building a predictive model, the location will have an effect on the potential overall sales.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a308e95db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a308e95db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should go without saying, the MRP of a product directly </a:t>
            </a:r>
            <a:r>
              <a:rPr lang="en"/>
              <a:t>affects</a:t>
            </a:r>
            <a:r>
              <a:rPr lang="en"/>
              <a:t> its potential sales. A smaller </a:t>
            </a:r>
            <a:r>
              <a:rPr lang="en"/>
              <a:t>quantity</a:t>
            </a:r>
            <a:r>
              <a:rPr lang="en"/>
              <a:t> of product can be balanced out by a higher MRP (Supply and Demand).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308e95db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a308e95db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how visible the item is has nearly as much an affect as choosing which location. The more visible/easier to locate an product, the more likely a sale will be made.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308e95db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a308e95db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Sales Prediction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Dojo Project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Dibble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Question: What is the potential sales of a new product?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multiple factors that needed to be looked at to attempt to predict this.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1297500" y="1951100"/>
            <a:ext cx="560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 will the product be released?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1297500" y="2187175"/>
            <a:ext cx="552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price will the product be listed for?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289450" y="2413400"/>
            <a:ext cx="510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level of visibility will the product have?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371600" y="3193250"/>
            <a:ext cx="60009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reviewing the data from over 8500 different products, these 3 qualifiers seem to have the greatest impact on the potential sales of a  product.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matters!!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825" y="1112800"/>
            <a:ext cx="4880350" cy="33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4843475" y="1446600"/>
            <a:ext cx="417900" cy="231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2885175" y="3494375"/>
            <a:ext cx="266700" cy="26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4516650" y="3494450"/>
            <a:ext cx="266700" cy="26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Much?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" y="1809750"/>
            <a:ext cx="4563700" cy="254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316" y="1809750"/>
            <a:ext cx="4563683" cy="25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300" y="1264425"/>
            <a:ext cx="58674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 see me!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025" y="1232300"/>
            <a:ext cx="5896650" cy="34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cleaning the data and evaluating it for relevant information, it was applied to several predictive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final model was based on Product MRP,  Product Visibility, and Product Location. Using a Random Forest </a:t>
            </a:r>
            <a:r>
              <a:rPr lang="en"/>
              <a:t>Regression</a:t>
            </a:r>
            <a:r>
              <a:rPr lang="en"/>
              <a:t> Model with a max depth of 5, we can predict the potential sales of a new product with decent accuracy.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