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27CB712-CAE3-43A9-8DF8-3C18BAD24A9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79E577B-8425-4D44-A9B9-417C03C1886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4498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712-CAE3-43A9-8DF8-3C18BAD24A9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7B-8425-4D44-A9B9-417C03C18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7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712-CAE3-43A9-8DF8-3C18BAD24A9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7B-8425-4D44-A9B9-417C03C18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44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712-CAE3-43A9-8DF8-3C18BAD24A9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7B-8425-4D44-A9B9-417C03C18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29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712-CAE3-43A9-8DF8-3C18BAD24A9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7B-8425-4D44-A9B9-417C03C1886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280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712-CAE3-43A9-8DF8-3C18BAD24A9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7B-8425-4D44-A9B9-417C03C18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13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712-CAE3-43A9-8DF8-3C18BAD24A9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7B-8425-4D44-A9B9-417C03C18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24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712-CAE3-43A9-8DF8-3C18BAD24A9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7B-8425-4D44-A9B9-417C03C18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05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712-CAE3-43A9-8DF8-3C18BAD24A9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7B-8425-4D44-A9B9-417C03C18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96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712-CAE3-43A9-8DF8-3C18BAD24A9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7B-8425-4D44-A9B9-417C03C18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62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B712-CAE3-43A9-8DF8-3C18BAD24A9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577B-8425-4D44-A9B9-417C03C18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04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27CB712-CAE3-43A9-8DF8-3C18BAD24A9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9E577B-8425-4D44-A9B9-417C03C188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94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7" y="99516"/>
            <a:ext cx="2261935" cy="118365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795451" y="195942"/>
            <a:ext cx="8255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Maison de l’Emploi et de la Formation dans la Région Haute-Matsiatra</a:t>
            </a:r>
            <a:endParaRPr lang="fr-FR" sz="2400" b="1" dirty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31074" y="1283168"/>
            <a:ext cx="1062010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600" b="1" u="sng" dirty="0" smtClean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3600" b="1" u="sng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Prototype d’application web pour la MEFRHaM </a:t>
            </a:r>
          </a:p>
          <a:p>
            <a:r>
              <a:rPr lang="fr-FR" sz="2800" b="1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Digitalisation de l’intermédiation offre‑emploi </a:t>
            </a:r>
          </a:p>
          <a:p>
            <a:endParaRPr lang="fr-FR" b="1" dirty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endParaRPr lang="fr-FR" b="1" dirty="0" smtClean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Présenté par : […]</a:t>
            </a:r>
          </a:p>
          <a:p>
            <a:endParaRPr lang="fr-FR" dirty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	Stagiaire technicien</a:t>
            </a:r>
          </a:p>
          <a:p>
            <a:r>
              <a:rPr lang="fr-FR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 	Service régional de l’emploi Haute‑Matsiatra</a:t>
            </a:r>
          </a:p>
          <a:p>
            <a:pPr algn="r"/>
            <a:endParaRPr lang="fr-FR" dirty="0" smtClean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pPr algn="r"/>
            <a:endParaRPr lang="fr-FR" dirty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pPr algn="r"/>
            <a:endParaRPr lang="fr-FR" dirty="0" smtClean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pPr algn="r"/>
            <a:endParaRPr lang="fr-FR" dirty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pPr algn="r"/>
            <a:endParaRPr lang="fr-FR" dirty="0" smtClean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pPr algn="r"/>
            <a:r>
              <a:rPr lang="fr-FR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Le 02 juillet 2025</a:t>
            </a:r>
          </a:p>
          <a:p>
            <a:endParaRPr lang="fr-FR" dirty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4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44137" y="483326"/>
            <a:ext cx="1007146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2800" b="1" u="sng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Pourquoi une MEFRHaM à Haute‑Matsiatra :</a:t>
            </a:r>
          </a:p>
          <a:p>
            <a:endParaRPr lang="fr-FR" b="1" dirty="0" smtClean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Contexte régional et institutionnel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u="sng" dirty="0" smtClean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fr-FR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La région Haute‑Matsiatra compte beaucoup d’habitants, avec une forte proportion de jeunes et un taux de pauvreté encore élevé.</a:t>
            </a:r>
          </a:p>
          <a:p>
            <a:pPr lvl="1"/>
            <a:endParaRPr lang="fr-FR" dirty="0" smtClean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u="sng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Missions de la Maison de l’Emploi et de la Formation</a:t>
            </a:r>
          </a:p>
          <a:p>
            <a:endParaRPr lang="fr-FR" dirty="0" smtClean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Faciliter l’insertion professionnelle durable par la mise en relation des demandeurs et des employeurs, l’accompagnement des parcours et le soutien à la reconversion.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Adapter l’offre de formation aux besoins locaux en coordonnant les acteurs de la formation et en anticipant les compétences émergentes.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Assurer une veille et une analyse continue du marché de l’emploi régional via la collecte, le traitement et la diffusion de données fiables.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Etc…</a:t>
            </a:r>
          </a:p>
          <a:p>
            <a:endParaRPr lang="fr-FR" dirty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41418" y="650513"/>
            <a:ext cx="7316234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3200" b="1" u="sng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Problématique de l’intermédiation</a:t>
            </a:r>
          </a:p>
          <a:p>
            <a:endParaRPr lang="fr-FR" sz="2000" dirty="0" smtClean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2400" b="1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Processus actuel</a:t>
            </a:r>
          </a:p>
          <a:p>
            <a:pPr lvl="1"/>
            <a:r>
              <a:rPr lang="fr-FR" sz="2000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Dépôt papier des offres </a:t>
            </a:r>
          </a:p>
          <a:p>
            <a:pPr lvl="1"/>
            <a:r>
              <a:rPr lang="fr-FR" sz="2000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Classement manuel des CV et relances téléphoniques</a:t>
            </a:r>
          </a:p>
          <a:p>
            <a:pPr lvl="1"/>
            <a:endParaRPr lang="fr-FR" sz="2000" dirty="0" smtClean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2400" b="1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Points de friction</a:t>
            </a:r>
          </a:p>
          <a:p>
            <a:pPr lvl="1"/>
            <a:r>
              <a:rPr lang="fr-FR" sz="2000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Temps de traitement long</a:t>
            </a:r>
          </a:p>
          <a:p>
            <a:pPr lvl="1"/>
            <a:r>
              <a:rPr lang="fr-FR" sz="2000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Difficultés de suivi</a:t>
            </a:r>
          </a:p>
          <a:p>
            <a:pPr lvl="1"/>
            <a:r>
              <a:rPr lang="fr-FR" sz="2000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Faible couverture géographique</a:t>
            </a:r>
          </a:p>
          <a:p>
            <a:pPr lvl="1"/>
            <a:endParaRPr lang="fr-FR" sz="2000" dirty="0" smtClean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fr-FR" sz="2400" b="1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Conséquences</a:t>
            </a:r>
          </a:p>
          <a:p>
            <a:pPr lvl="1"/>
            <a:r>
              <a:rPr lang="fr-FR" sz="2000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Demandeurs en attente prolongée </a:t>
            </a:r>
          </a:p>
          <a:p>
            <a:pPr lvl="1"/>
            <a:r>
              <a:rPr lang="fr-FR" sz="2000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Employeurs cherchant ailleurs </a:t>
            </a:r>
          </a:p>
          <a:p>
            <a:pPr lvl="1"/>
            <a:r>
              <a:rPr lang="fr-FR" sz="2000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Manque de données agrégées</a:t>
            </a:r>
            <a:endParaRPr lang="fr-FR" sz="2000" dirty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21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44584" y="758939"/>
            <a:ext cx="861190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 u="sng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Objectifs généraux de l’application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sz="3600" b="1" i="0" u="sng" strike="noStrike" cap="none" normalizeH="0" baseline="0" dirty="0" smtClean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D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igitaliser et fluidifier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 le processus d’intermédiation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Augmenter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 la visibilité des offres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Offrir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 un suivi satisfaisant pour candidats et employeurs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Produire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Arial Rounded MT Bold" panose="020F0704030504030204" pitchFamily="34" charset="0"/>
              </a:rPr>
              <a:t> des statistiques automatisées</a:t>
            </a:r>
          </a:p>
        </p:txBody>
      </p:sp>
    </p:spTree>
    <p:extLst>
      <p:ext uri="{BB962C8B-B14F-4D97-AF65-F5344CB8AC3E}">
        <p14:creationId xmlns:p14="http://schemas.microsoft.com/office/powerpoint/2010/main" val="131935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6846" y="50331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3600" b="1" u="sng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Avantages attendus</a:t>
            </a:r>
          </a:p>
          <a:p>
            <a:endParaRPr lang="fr-FR" dirty="0" smtClean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Pour les demandeurs</a:t>
            </a:r>
            <a:endParaRPr lang="fr-FR" sz="2400" dirty="0" smtClean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Accès 24/7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Alertes dès correspondance </a:t>
            </a:r>
            <a:endParaRPr lang="fr-FR" sz="2400" dirty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b="1" dirty="0" smtClean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Pour les employeurs</a:t>
            </a:r>
            <a:endParaRPr lang="fr-FR" sz="2400" dirty="0" smtClean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Publication d’offre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Tri automatique des candidatures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b="1" dirty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Pour l’État</a:t>
            </a:r>
            <a:endParaRPr lang="fr-FR" sz="2400" dirty="0" smtClean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Statistiques en temps réel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Meilleur pilotage des politiques d’emploi et de formation</a:t>
            </a:r>
            <a:endParaRPr lang="fr-FR" sz="2400" dirty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78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6008" y="1977238"/>
            <a:ext cx="90628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800" dirty="0" smtClean="0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</a:rPr>
              <a:t>Présentation de la maquettes </a:t>
            </a:r>
            <a:endParaRPr lang="fr-FR" sz="4800" dirty="0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2431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Personnalisé 5">
      <a:dk1>
        <a:srgbClr val="D8D8D8"/>
      </a:dk1>
      <a:lt1>
        <a:srgbClr val="D7DFE5"/>
      </a:lt1>
      <a:dk2>
        <a:srgbClr val="BDCBD4"/>
      </a:dk2>
      <a:lt2>
        <a:srgbClr val="D6D3CC"/>
      </a:lt2>
      <a:accent1>
        <a:srgbClr val="D7DFE5"/>
      </a:accent1>
      <a:accent2>
        <a:srgbClr val="D7DFE5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CCCFC9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236</Words>
  <Application>Microsoft Office PowerPoint</Application>
  <PresentationFormat>Grand écran</PresentationFormat>
  <Paragraphs>67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Century Schoolbook</vt:lpstr>
      <vt:lpstr>Wingdings 2</vt:lpstr>
      <vt:lpstr>View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9</cp:revision>
  <dcterms:created xsi:type="dcterms:W3CDTF">2025-07-02T06:44:03Z</dcterms:created>
  <dcterms:modified xsi:type="dcterms:W3CDTF">2025-07-02T08:28:17Z</dcterms:modified>
</cp:coreProperties>
</file>