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0A14-F581-004B-B36D-0520583D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1E770-BD69-0B48-B7C2-367278C85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73F7-8B17-3B44-899C-F0CA1B5D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EF83-3113-A24B-94E3-37C08E0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EDDB-2205-FF49-9146-90610AA1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2111-407D-A747-B5E5-41B2AFC2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2EBE-F9F2-5947-B1DC-36B12381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C3C80-D586-9E45-A86C-1FCE14CD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673-C16B-4747-8D5F-BFA7FFBA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E3D7-8EF1-1142-8AB2-29B89067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B8128-14AA-4C4E-AB38-495398F95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1D936-EA3D-1D44-87CB-0C0906373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AACB4-C62B-D345-A4FC-4C77DFB5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09D6-49FB-684D-9615-DC2A0BD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E65DA-CB92-9749-8DBC-1090B7EE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120D-5B80-F541-8EB8-1FCA6228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972C-E2DF-0347-B4BD-7BB1B09F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1F1A-39AD-1742-A7C7-28BCFE0B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59F5-9A53-7F4E-BE48-84621FC9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3C5B-0654-994F-89CB-DC505355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988F-EB3B-6141-89C0-6A95E81C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219C-8BC2-A241-88D3-23BF65595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80B9-73E2-5B4A-A820-CCA64D44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46F96-9866-754E-ACED-62BA4043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1067-FA19-584C-9E15-C8F54E5A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9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DC22-2044-E144-B7A6-85A59A26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DE73-BD7F-5244-8FEC-4CD006F34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05842-B29F-324D-B529-652A810BA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ABFF7-630D-EC4E-A71E-B52AD43B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7A38-7DCD-394C-9079-C5B8E362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D5282-CDC8-7B42-A15E-6F4F72AF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CCBA-94D4-854A-B39A-9965D0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A8C37-ACA8-2848-91E0-CD196D8B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B73F2-8EDC-6D46-A52C-ED9A85C9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1E313-1349-6A4D-8AB4-C992086A4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2C0FA-70E3-E842-9BB2-0AB27A10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AE622-246F-3847-AE8A-F32168F6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C4405-6F65-3D45-9A65-8A423268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A1A52-2059-1444-8006-1A7855A7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B7EE-5AF4-2B4D-9FBB-BECA67FE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8BADE-6702-F247-90F4-D2AACEEF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4A479-EC0F-BE4D-8431-5B8876CA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AD7B3-FBA7-BF48-AA7E-358C586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AAC04-2EFE-9044-A9E5-8F6CAB3A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9CC0D-34DC-7C48-BE28-249508B8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A6110-05BC-8947-BDD8-FEFB3AE5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40A0-5A07-5840-B302-0F4A4639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1CD30-4AD2-5242-8D13-707D3CE2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F29CE-CEB9-214E-992B-B5F7398E1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3612-8F7A-D64E-ABCE-044572DA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D951-BA95-3E4C-83FA-E0386008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FC22-F43A-604F-8B2D-21C2B712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2AE2-871D-A143-9277-79B5857B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1F295-B220-EC47-BB61-C0D9C06E8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429AD-CF91-A34F-86B7-CEBB599F4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59073-5C0F-4C45-8D8C-99EDB71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1365E-6894-C749-9CBE-A60A6F6A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CE1D0-AE67-5548-BF6F-8B36FA86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E7FB5-0B10-EC4C-9A5B-3464D71D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5AAA-EA1D-874C-B372-A0E35630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6A39-1610-8546-BF9C-77D27F80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FD99-CF52-7041-A97D-9ED6DBC0C0F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5BC5-D49C-AC40-93FD-DE4480EF7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2DCF7-CA8D-A64B-A2C1-7E8F63253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81B3-CD13-3641-851D-4DC921579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A141A2-CBD3-4D47-A0FA-92E494F0CFC0}"/>
              </a:ext>
            </a:extLst>
          </p:cNvPr>
          <p:cNvSpPr txBox="1"/>
          <p:nvPr/>
        </p:nvSpPr>
        <p:spPr>
          <a:xfrm>
            <a:off x="201881" y="308758"/>
            <a:ext cx="4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(Q)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02EEE-9935-114B-92DD-D60C4F166930}"/>
              </a:ext>
            </a:extLst>
          </p:cNvPr>
          <p:cNvSpPr txBox="1"/>
          <p:nvPr/>
        </p:nvSpPr>
        <p:spPr>
          <a:xfrm>
            <a:off x="1971304" y="1246909"/>
            <a:ext cx="18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complex q 1</a:t>
            </a:r>
          </a:p>
        </p:txBody>
      </p:sp>
    </p:spTree>
    <p:extLst>
      <p:ext uri="{BB962C8B-B14F-4D97-AF65-F5344CB8AC3E}">
        <p14:creationId xmlns:p14="http://schemas.microsoft.com/office/powerpoint/2010/main" val="204590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40F21-F7B6-4744-8B6D-C7A9512224AB}"/>
              </a:ext>
            </a:extLst>
          </p:cNvPr>
          <p:cNvSpPr txBox="1"/>
          <p:nvPr/>
        </p:nvSpPr>
        <p:spPr>
          <a:xfrm>
            <a:off x="1199408" y="855023"/>
            <a:ext cx="2927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</a:rPr>
              <a:t>Ans 5</a:t>
            </a:r>
          </a:p>
        </p:txBody>
      </p:sp>
    </p:spTree>
    <p:extLst>
      <p:ext uri="{BB962C8B-B14F-4D97-AF65-F5344CB8AC3E}">
        <p14:creationId xmlns:p14="http://schemas.microsoft.com/office/powerpoint/2010/main" val="157162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20839-7C7B-2140-9CAD-8C2DE5611883}"/>
              </a:ext>
            </a:extLst>
          </p:cNvPr>
          <p:cNvSpPr txBox="1"/>
          <p:nvPr/>
        </p:nvSpPr>
        <p:spPr>
          <a:xfrm>
            <a:off x="2636322" y="1353787"/>
            <a:ext cx="20922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492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28739-FF79-4C4F-BBDC-3D0CCA4491C6}"/>
              </a:ext>
            </a:extLst>
          </p:cNvPr>
          <p:cNvSpPr txBox="1"/>
          <p:nvPr/>
        </p:nvSpPr>
        <p:spPr>
          <a:xfrm>
            <a:off x="427512" y="76002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1</a:t>
            </a:r>
          </a:p>
        </p:txBody>
      </p:sp>
    </p:spTree>
    <p:extLst>
      <p:ext uri="{BB962C8B-B14F-4D97-AF65-F5344CB8AC3E}">
        <p14:creationId xmlns:p14="http://schemas.microsoft.com/office/powerpoint/2010/main" val="211625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7ADA5-2526-ED47-AD77-AAC567D8DF7A}"/>
              </a:ext>
            </a:extLst>
          </p:cNvPr>
          <p:cNvSpPr txBox="1"/>
          <p:nvPr/>
        </p:nvSpPr>
        <p:spPr>
          <a:xfrm>
            <a:off x="201881" y="308758"/>
            <a:ext cx="4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F7915-C6CD-944C-9F45-EB7FF6CB46F2}"/>
              </a:ext>
            </a:extLst>
          </p:cNvPr>
          <p:cNvSpPr txBox="1"/>
          <p:nvPr/>
        </p:nvSpPr>
        <p:spPr>
          <a:xfrm>
            <a:off x="3325091" y="2030681"/>
            <a:ext cx="334899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rgbClr val="FF0000"/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23189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2FC262-E98B-064C-ACD6-7A7426F309B1}"/>
              </a:ext>
            </a:extLst>
          </p:cNvPr>
          <p:cNvSpPr txBox="1"/>
          <p:nvPr/>
        </p:nvSpPr>
        <p:spPr>
          <a:xfrm>
            <a:off x="1211283" y="1080655"/>
            <a:ext cx="3813865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solidFill>
                  <a:srgbClr val="FF0000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31576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67A14-1791-3B40-870C-9F50D260B0BB}"/>
              </a:ext>
            </a:extLst>
          </p:cNvPr>
          <p:cNvSpPr txBox="1"/>
          <p:nvPr/>
        </p:nvSpPr>
        <p:spPr>
          <a:xfrm>
            <a:off x="356260" y="415636"/>
            <a:ext cx="4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30551-A537-A343-B4A2-73091D4A88AC}"/>
              </a:ext>
            </a:extLst>
          </p:cNvPr>
          <p:cNvSpPr txBox="1"/>
          <p:nvPr/>
        </p:nvSpPr>
        <p:spPr>
          <a:xfrm>
            <a:off x="1615044" y="1662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951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B6A6C-2054-EC4F-AADA-D8313A22E3D1}"/>
              </a:ext>
            </a:extLst>
          </p:cNvPr>
          <p:cNvSpPr txBox="1"/>
          <p:nvPr/>
        </p:nvSpPr>
        <p:spPr>
          <a:xfrm>
            <a:off x="1721922" y="1840675"/>
            <a:ext cx="1095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highlight>
                  <a:srgbClr val="FFFF00"/>
                </a:highlight>
              </a:rPr>
              <a:t>a3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228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4F5E3-A940-E449-8D50-CC0B7C1FD703}"/>
              </a:ext>
            </a:extLst>
          </p:cNvPr>
          <p:cNvSpPr txBox="1"/>
          <p:nvPr/>
        </p:nvSpPr>
        <p:spPr>
          <a:xfrm>
            <a:off x="261257" y="665018"/>
            <a:ext cx="4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2AB42-F65C-884C-9B4F-FFF02BF82E57}"/>
              </a:ext>
            </a:extLst>
          </p:cNvPr>
          <p:cNvSpPr txBox="1"/>
          <p:nvPr/>
        </p:nvSpPr>
        <p:spPr>
          <a:xfrm>
            <a:off x="3788229" y="1698171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Kqweschehn</a:t>
            </a:r>
            <a:r>
              <a:rPr lang="en-US" dirty="0">
                <a:solidFill>
                  <a:srgbClr val="00B0F0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5646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4477D3-738B-FF45-B1AC-224E7BBE1283}"/>
              </a:ext>
            </a:extLst>
          </p:cNvPr>
          <p:cNvSpPr txBox="1"/>
          <p:nvPr/>
        </p:nvSpPr>
        <p:spPr>
          <a:xfrm>
            <a:off x="2078182" y="1282535"/>
            <a:ext cx="67120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00B0F0"/>
                </a:solidFill>
              </a:rPr>
              <a:t>A4 paper</a:t>
            </a:r>
          </a:p>
        </p:txBody>
      </p:sp>
    </p:spTree>
    <p:extLst>
      <p:ext uri="{BB962C8B-B14F-4D97-AF65-F5344CB8AC3E}">
        <p14:creationId xmlns:p14="http://schemas.microsoft.com/office/powerpoint/2010/main" val="5497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06DE6-40DC-C447-BD53-2F561F0CFC50}"/>
              </a:ext>
            </a:extLst>
          </p:cNvPr>
          <p:cNvSpPr txBox="1"/>
          <p:nvPr/>
        </p:nvSpPr>
        <p:spPr>
          <a:xfrm>
            <a:off x="724395" y="760021"/>
            <a:ext cx="48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(Q)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86FC7-3609-5548-B29A-2EE06D1554B1}"/>
              </a:ext>
            </a:extLst>
          </p:cNvPr>
          <p:cNvSpPr txBox="1"/>
          <p:nvPr/>
        </p:nvSpPr>
        <p:spPr>
          <a:xfrm>
            <a:off x="3028208" y="2232561"/>
            <a:ext cx="56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funf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Holmes</dc:creator>
  <cp:lastModifiedBy>Dawn Holmes</cp:lastModifiedBy>
  <cp:revision>1</cp:revision>
  <dcterms:created xsi:type="dcterms:W3CDTF">2020-07-08T16:07:55Z</dcterms:created>
  <dcterms:modified xsi:type="dcterms:W3CDTF">2020-07-08T16:12:36Z</dcterms:modified>
</cp:coreProperties>
</file>