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7"/>
  </p:notesMasterIdLst>
  <p:sldIdLst>
    <p:sldId id="256" r:id="rId3"/>
    <p:sldId id="257" r:id="rId4"/>
    <p:sldId id="258" r:id="rId5"/>
    <p:sldId id="259" r:id="rId6"/>
    <p:sldId id="266" r:id="rId7"/>
    <p:sldId id="267" r:id="rId8"/>
    <p:sldId id="260" r:id="rId9"/>
    <p:sldId id="263" r:id="rId10"/>
    <p:sldId id="264" r:id="rId11"/>
    <p:sldId id="268" r:id="rId12"/>
    <p:sldId id="270" r:id="rId13"/>
    <p:sldId id="271" r:id="rId14"/>
    <p:sldId id="269" r:id="rId15"/>
    <p:sldId id="26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94740"/>
  </p:normalViewPr>
  <p:slideViewPr>
    <p:cSldViewPr snapToGrid="0" snapToObjects="1">
      <p:cViewPr varScale="1">
        <p:scale>
          <a:sx n="108" d="100"/>
          <a:sy n="108"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88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d3f912c0_2_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45d3f912c0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008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70e2e4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4c170e2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3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70e2e4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4c170e2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74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70e2e4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4c170e2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70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70e2e4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4c170e2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71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d3f912c0_2_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45d3f912c0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18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e5264f0e4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4e5264f0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28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e5264f0e4_0_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4e5264f0e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91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e5264f0e4_0_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4e5264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7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e5264f0e4_0_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4e5264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79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e5264f0e4_0_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4e5264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55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dbf9af9d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4dbf9af9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29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bf9af9d6_0_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4dbf9af9d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87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c170e2e4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4c170e2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85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与副标题"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56" name="Google Shape;56;p14"/>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57" name="Google Shape;57;p1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照片 - 水平" type="tx">
  <p:cSld name="TITLE_AND_BODY">
    <p:spTree>
      <p:nvGrpSpPr>
        <p:cNvPr id="1" name="Shape 58"/>
        <p:cNvGrpSpPr/>
        <p:nvPr/>
      </p:nvGrpSpPr>
      <p:grpSpPr>
        <a:xfrm>
          <a:off x="0" y="0"/>
          <a:ext cx="0" cy="0"/>
          <a:chOff x="0" y="0"/>
          <a:chExt cx="0" cy="0"/>
        </a:xfrm>
      </p:grpSpPr>
      <p:sp>
        <p:nvSpPr>
          <p:cNvPr id="59" name="Google Shape;59;p15"/>
          <p:cNvSpPr>
            <a:spLocks noGrp="1"/>
          </p:cNvSpPr>
          <p:nvPr>
            <p:ph type="pic" idx="2"/>
          </p:nvPr>
        </p:nvSpPr>
        <p:spPr>
          <a:xfrm>
            <a:off x="1172238" y="252413"/>
            <a:ext cx="6801000" cy="32766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p15"/>
          <p:cNvSpPr txBox="1">
            <a:spLocks noGrp="1"/>
          </p:cNvSpPr>
          <p:nvPr>
            <p:ph type="title"/>
          </p:nvPr>
        </p:nvSpPr>
        <p:spPr>
          <a:xfrm>
            <a:off x="238125" y="3567113"/>
            <a:ext cx="8667600" cy="7524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1" name="Google Shape;61;p15"/>
          <p:cNvSpPr txBox="1">
            <a:spLocks noGrp="1"/>
          </p:cNvSpPr>
          <p:nvPr>
            <p:ph type="body" idx="1"/>
          </p:nvPr>
        </p:nvSpPr>
        <p:spPr>
          <a:xfrm>
            <a:off x="238125" y="4291013"/>
            <a:ext cx="8667600" cy="5952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62" name="Google Shape;62;p1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 - 居中">
  <p:cSld name="标题 - 居中">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666750" y="1700213"/>
            <a:ext cx="7810500" cy="17430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5" name="Google Shape;65;p1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照片 - 垂直">
  <p:cSld name="照片 - 垂直">
    <p:spTree>
      <p:nvGrpSpPr>
        <p:cNvPr id="1" name="Shape 66"/>
        <p:cNvGrpSpPr/>
        <p:nvPr/>
      </p:nvGrpSpPr>
      <p:grpSpPr>
        <a:xfrm>
          <a:off x="0" y="0"/>
          <a:ext cx="0" cy="0"/>
          <a:chOff x="0" y="0"/>
          <a:chExt cx="0" cy="0"/>
        </a:xfrm>
      </p:grpSpPr>
      <p:sp>
        <p:nvSpPr>
          <p:cNvPr id="67" name="Google Shape;67;p17"/>
          <p:cNvSpPr>
            <a:spLocks noGrp="1"/>
          </p:cNvSpPr>
          <p:nvPr>
            <p:ph type="pic" idx="2"/>
          </p:nvPr>
        </p:nvSpPr>
        <p:spPr>
          <a:xfrm>
            <a:off x="4937242" y="357188"/>
            <a:ext cx="35718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68" name="Google Shape;68;p17"/>
          <p:cNvSpPr txBox="1">
            <a:spLocks noGrp="1"/>
          </p:cNvSpPr>
          <p:nvPr>
            <p:ph type="title"/>
          </p:nvPr>
        </p:nvSpPr>
        <p:spPr>
          <a:xfrm>
            <a:off x="619125" y="357188"/>
            <a:ext cx="3833700" cy="2081100"/>
          </a:xfrm>
          <a:prstGeom prst="rect">
            <a:avLst/>
          </a:prstGeom>
          <a:noFill/>
          <a:ln>
            <a:noFill/>
          </a:ln>
        </p:spPr>
        <p:txBody>
          <a:bodyPr spcFirstLastPara="1" wrap="square" lIns="19050" tIns="19050" rIns="19050" bIns="19050" anchor="b" anchorCtr="0">
            <a:noAutofit/>
          </a:bodyPr>
          <a:lstStyle>
            <a:lvl1pPr lvl="0" algn="ctr" rtl="0">
              <a:lnSpc>
                <a:spcPct val="100000"/>
              </a:lnSpc>
              <a:spcBef>
                <a:spcPts val="0"/>
              </a:spcBef>
              <a:spcAft>
                <a:spcPts val="0"/>
              </a:spcAft>
              <a:buClr>
                <a:srgbClr val="000000"/>
              </a:buClr>
              <a:buSzPts val="3200"/>
              <a:buFont typeface="Helvetica Neue"/>
              <a:buNone/>
              <a:defRPr sz="3200"/>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69" name="Google Shape;69;p17"/>
          <p:cNvSpPr txBox="1">
            <a:spLocks noGrp="1"/>
          </p:cNvSpPr>
          <p:nvPr>
            <p:ph type="body" idx="1"/>
          </p:nvPr>
        </p:nvSpPr>
        <p:spPr>
          <a:xfrm>
            <a:off x="619125" y="2447925"/>
            <a:ext cx="3833700" cy="21480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2000"/>
              <a:buFont typeface="Helvetica Neue"/>
              <a:buNone/>
              <a:defRPr sz="2000"/>
            </a:lvl1pPr>
            <a:lvl2pPr marL="914400" lvl="1" indent="-228600" algn="ctr" rtl="0">
              <a:lnSpc>
                <a:spcPct val="100000"/>
              </a:lnSpc>
              <a:spcBef>
                <a:spcPts val="0"/>
              </a:spcBef>
              <a:spcAft>
                <a:spcPts val="0"/>
              </a:spcAft>
              <a:buClr>
                <a:srgbClr val="000000"/>
              </a:buClr>
              <a:buSzPts val="2000"/>
              <a:buFont typeface="Helvetica Neue"/>
              <a:buNone/>
              <a:defRPr sz="2000"/>
            </a:lvl2pPr>
            <a:lvl3pPr marL="1371600" lvl="2" indent="-228600" algn="ctr" rtl="0">
              <a:lnSpc>
                <a:spcPct val="100000"/>
              </a:lnSpc>
              <a:spcBef>
                <a:spcPts val="0"/>
              </a:spcBef>
              <a:spcAft>
                <a:spcPts val="0"/>
              </a:spcAft>
              <a:buClr>
                <a:srgbClr val="000000"/>
              </a:buClr>
              <a:buSzPts val="2000"/>
              <a:buFont typeface="Helvetica Neue"/>
              <a:buNone/>
              <a:defRPr sz="2000"/>
            </a:lvl3pPr>
            <a:lvl4pPr marL="1828800" lvl="3" indent="-228600" algn="ctr" rtl="0">
              <a:lnSpc>
                <a:spcPct val="100000"/>
              </a:lnSpc>
              <a:spcBef>
                <a:spcPts val="0"/>
              </a:spcBef>
              <a:spcAft>
                <a:spcPts val="0"/>
              </a:spcAft>
              <a:buClr>
                <a:srgbClr val="000000"/>
              </a:buClr>
              <a:buSzPts val="2000"/>
              <a:buFont typeface="Helvetica Neue"/>
              <a:buNone/>
              <a:defRPr sz="2000"/>
            </a:lvl4pPr>
            <a:lvl5pPr marL="2286000" lvl="4" indent="-228600" algn="ctr" rtl="0">
              <a:lnSpc>
                <a:spcPct val="100000"/>
              </a:lnSpc>
              <a:spcBef>
                <a:spcPts val="0"/>
              </a:spcBef>
              <a:spcAft>
                <a:spcPts val="0"/>
              </a:spcAft>
              <a:buClr>
                <a:srgbClr val="000000"/>
              </a:buClr>
              <a:buSzPts val="2000"/>
              <a:buFont typeface="Helvetica Neue"/>
              <a:buNone/>
              <a:defRPr sz="20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70" name="Google Shape;70;p1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 - 顶部对齐">
  <p:cSld name="标题 - 顶部对齐">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73" name="Google Shape;73;p1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标题与项目符号">
  <p:cSld name="标题与项目符号">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76" name="Google Shape;76;p19"/>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lvl="0" indent="-374650" algn="l" rtl="0">
              <a:lnSpc>
                <a:spcPct val="100000"/>
              </a:lnSpc>
              <a:spcBef>
                <a:spcPts val="2200"/>
              </a:spcBef>
              <a:spcAft>
                <a:spcPts val="0"/>
              </a:spcAft>
              <a:buClr>
                <a:srgbClr val="000000"/>
              </a:buClr>
              <a:buSzPts val="2300"/>
              <a:buFont typeface="Helvetica Neue"/>
              <a:buChar char="•"/>
              <a:defRPr sz="1800"/>
            </a:lvl1pPr>
            <a:lvl2pPr marL="914400" lvl="1" indent="-374650" algn="l" rtl="0">
              <a:lnSpc>
                <a:spcPct val="100000"/>
              </a:lnSpc>
              <a:spcBef>
                <a:spcPts val="2200"/>
              </a:spcBef>
              <a:spcAft>
                <a:spcPts val="0"/>
              </a:spcAft>
              <a:buClr>
                <a:srgbClr val="000000"/>
              </a:buClr>
              <a:buSzPts val="2300"/>
              <a:buFont typeface="Helvetica Neue"/>
              <a:buChar char="•"/>
              <a:defRPr sz="1800"/>
            </a:lvl2pPr>
            <a:lvl3pPr marL="1371600" lvl="2" indent="-374650" algn="l" rtl="0">
              <a:lnSpc>
                <a:spcPct val="100000"/>
              </a:lnSpc>
              <a:spcBef>
                <a:spcPts val="2200"/>
              </a:spcBef>
              <a:spcAft>
                <a:spcPts val="0"/>
              </a:spcAft>
              <a:buClr>
                <a:srgbClr val="000000"/>
              </a:buClr>
              <a:buSzPts val="2300"/>
              <a:buFont typeface="Helvetica Neue"/>
              <a:buChar char="•"/>
              <a:defRPr sz="1800"/>
            </a:lvl3pPr>
            <a:lvl4pPr marL="1828800" lvl="3" indent="-374650" algn="l" rtl="0">
              <a:lnSpc>
                <a:spcPct val="100000"/>
              </a:lnSpc>
              <a:spcBef>
                <a:spcPts val="2200"/>
              </a:spcBef>
              <a:spcAft>
                <a:spcPts val="0"/>
              </a:spcAft>
              <a:buClr>
                <a:srgbClr val="000000"/>
              </a:buClr>
              <a:buSzPts val="2300"/>
              <a:buFont typeface="Helvetica Neue"/>
              <a:buChar char="•"/>
              <a:defRPr sz="1800"/>
            </a:lvl4pPr>
            <a:lvl5pPr marL="2286000" lvl="4" indent="-374650" algn="l" rtl="0">
              <a:lnSpc>
                <a:spcPct val="100000"/>
              </a:lnSpc>
              <a:spcBef>
                <a:spcPts val="2200"/>
              </a:spcBef>
              <a:spcAft>
                <a:spcPts val="0"/>
              </a:spcAft>
              <a:buClr>
                <a:srgbClr val="000000"/>
              </a:buClr>
              <a:buSzPts val="2300"/>
              <a:buFont typeface="Helvetica Neue"/>
              <a:buChar char="•"/>
              <a:defRPr sz="18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77" name="Google Shape;77;p1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标题、项目符号与照片">
  <p:cSld name="标题、项目符号与照片">
    <p:spTree>
      <p:nvGrpSpPr>
        <p:cNvPr id="1" name="Shape 78"/>
        <p:cNvGrpSpPr/>
        <p:nvPr/>
      </p:nvGrpSpPr>
      <p:grpSpPr>
        <a:xfrm>
          <a:off x="0" y="0"/>
          <a:ext cx="0" cy="0"/>
          <a:chOff x="0" y="0"/>
          <a:chExt cx="0" cy="0"/>
        </a:xfrm>
      </p:grpSpPr>
      <p:sp>
        <p:nvSpPr>
          <p:cNvPr id="79" name="Google Shape;79;p20"/>
          <p:cNvSpPr>
            <a:spLocks noGrp="1"/>
          </p:cNvSpPr>
          <p:nvPr>
            <p:ph type="pic" idx="2"/>
          </p:nvPr>
        </p:nvSpPr>
        <p:spPr>
          <a:xfrm>
            <a:off x="4938713" y="1181100"/>
            <a:ext cx="3571800" cy="34860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0" name="Google Shape;80;p20"/>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lvl="0" algn="ctr" rtl="0">
              <a:lnSpc>
                <a:spcPct val="100000"/>
              </a:lnSpc>
              <a:spcBef>
                <a:spcPts val="0"/>
              </a:spcBef>
              <a:spcAft>
                <a:spcPts val="0"/>
              </a:spcAft>
              <a:buClr>
                <a:srgbClr val="000000"/>
              </a:buClr>
              <a:buSzPts val="700"/>
              <a:buNone/>
              <a:defRPr/>
            </a:lvl1pPr>
            <a:lvl2pPr lvl="1" algn="ctr" rtl="0">
              <a:lnSpc>
                <a:spcPct val="100000"/>
              </a:lnSpc>
              <a:spcBef>
                <a:spcPts val="0"/>
              </a:spcBef>
              <a:spcAft>
                <a:spcPts val="0"/>
              </a:spcAft>
              <a:buClr>
                <a:srgbClr val="000000"/>
              </a:buClr>
              <a:buSzPts val="700"/>
              <a:buNone/>
              <a:defRPr/>
            </a:lvl2pPr>
            <a:lvl3pPr lvl="2" algn="ctr" rtl="0">
              <a:lnSpc>
                <a:spcPct val="100000"/>
              </a:lnSpc>
              <a:spcBef>
                <a:spcPts val="0"/>
              </a:spcBef>
              <a:spcAft>
                <a:spcPts val="0"/>
              </a:spcAft>
              <a:buClr>
                <a:srgbClr val="000000"/>
              </a:buClr>
              <a:buSzPts val="700"/>
              <a:buNone/>
              <a:defRPr/>
            </a:lvl3pPr>
            <a:lvl4pPr lvl="3" algn="ctr" rtl="0">
              <a:lnSpc>
                <a:spcPct val="100000"/>
              </a:lnSpc>
              <a:spcBef>
                <a:spcPts val="0"/>
              </a:spcBef>
              <a:spcAft>
                <a:spcPts val="0"/>
              </a:spcAft>
              <a:buClr>
                <a:srgbClr val="000000"/>
              </a:buClr>
              <a:buSzPts val="700"/>
              <a:buNone/>
              <a:defRPr/>
            </a:lvl4pPr>
            <a:lvl5pPr lvl="4" algn="ctr" rtl="0">
              <a:lnSpc>
                <a:spcPct val="100000"/>
              </a:lnSpc>
              <a:spcBef>
                <a:spcPts val="0"/>
              </a:spcBef>
              <a:spcAft>
                <a:spcPts val="0"/>
              </a:spcAft>
              <a:buClr>
                <a:srgbClr val="000000"/>
              </a:buClr>
              <a:buSzPts val="700"/>
              <a:buNone/>
              <a:defRPr/>
            </a:lvl5pPr>
            <a:lvl6pPr lvl="5" algn="ctr" rtl="0">
              <a:lnSpc>
                <a:spcPct val="100000"/>
              </a:lnSpc>
              <a:spcBef>
                <a:spcPts val="0"/>
              </a:spcBef>
              <a:spcAft>
                <a:spcPts val="0"/>
              </a:spcAft>
              <a:buClr>
                <a:srgbClr val="000000"/>
              </a:buClr>
              <a:buSzPts val="700"/>
              <a:buNone/>
              <a:defRPr/>
            </a:lvl6pPr>
            <a:lvl7pPr lvl="6" algn="ctr" rtl="0">
              <a:lnSpc>
                <a:spcPct val="100000"/>
              </a:lnSpc>
              <a:spcBef>
                <a:spcPts val="0"/>
              </a:spcBef>
              <a:spcAft>
                <a:spcPts val="0"/>
              </a:spcAft>
              <a:buClr>
                <a:srgbClr val="000000"/>
              </a:buClr>
              <a:buSzPts val="700"/>
              <a:buNone/>
              <a:defRPr/>
            </a:lvl7pPr>
            <a:lvl8pPr lvl="7" algn="ctr" rtl="0">
              <a:lnSpc>
                <a:spcPct val="100000"/>
              </a:lnSpc>
              <a:spcBef>
                <a:spcPts val="0"/>
              </a:spcBef>
              <a:spcAft>
                <a:spcPts val="0"/>
              </a:spcAft>
              <a:buClr>
                <a:srgbClr val="000000"/>
              </a:buClr>
              <a:buSzPts val="700"/>
              <a:buNone/>
              <a:defRPr/>
            </a:lvl8pPr>
            <a:lvl9pPr lvl="8" algn="ctr" rtl="0">
              <a:lnSpc>
                <a:spcPct val="100000"/>
              </a:lnSpc>
              <a:spcBef>
                <a:spcPts val="0"/>
              </a:spcBef>
              <a:spcAft>
                <a:spcPts val="0"/>
              </a:spcAft>
              <a:buClr>
                <a:srgbClr val="000000"/>
              </a:buClr>
              <a:buSzPts val="700"/>
              <a:buNone/>
              <a:defRPr/>
            </a:lvl9pPr>
          </a:lstStyle>
          <a:p>
            <a:endParaRPr/>
          </a:p>
        </p:txBody>
      </p:sp>
      <p:sp>
        <p:nvSpPr>
          <p:cNvPr id="81" name="Google Shape;81;p20"/>
          <p:cNvSpPr txBox="1">
            <a:spLocks noGrp="1"/>
          </p:cNvSpPr>
          <p:nvPr>
            <p:ph type="body" idx="1"/>
          </p:nvPr>
        </p:nvSpPr>
        <p:spPr>
          <a:xfrm>
            <a:off x="633413" y="1181100"/>
            <a:ext cx="3833700" cy="3486000"/>
          </a:xfrm>
          <a:prstGeom prst="rect">
            <a:avLst/>
          </a:prstGeom>
          <a:noFill/>
          <a:ln>
            <a:noFill/>
          </a:ln>
        </p:spPr>
        <p:txBody>
          <a:bodyPr spcFirstLastPara="1" wrap="square" lIns="19050" tIns="19050" rIns="19050" bIns="19050" anchor="ctr" anchorCtr="0">
            <a:noAutofit/>
          </a:bodyPr>
          <a:lstStyle>
            <a:lvl1pPr marL="457200" lvl="0" indent="-342900" algn="l" rtl="0">
              <a:lnSpc>
                <a:spcPct val="100000"/>
              </a:lnSpc>
              <a:spcBef>
                <a:spcPts val="1700"/>
              </a:spcBef>
              <a:spcAft>
                <a:spcPts val="0"/>
              </a:spcAft>
              <a:buClr>
                <a:srgbClr val="000000"/>
              </a:buClr>
              <a:buSzPts val="1800"/>
              <a:buFont typeface="Helvetica Neue"/>
              <a:buChar char="•"/>
              <a:defRPr sz="1400"/>
            </a:lvl1pPr>
            <a:lvl2pPr marL="914400" lvl="1" indent="-342900" algn="l" rtl="0">
              <a:lnSpc>
                <a:spcPct val="100000"/>
              </a:lnSpc>
              <a:spcBef>
                <a:spcPts val="1700"/>
              </a:spcBef>
              <a:spcAft>
                <a:spcPts val="0"/>
              </a:spcAft>
              <a:buClr>
                <a:srgbClr val="000000"/>
              </a:buClr>
              <a:buSzPts val="1800"/>
              <a:buFont typeface="Helvetica Neue"/>
              <a:buChar char="•"/>
              <a:defRPr sz="1400"/>
            </a:lvl2pPr>
            <a:lvl3pPr marL="1371600" lvl="2" indent="-342900" algn="l" rtl="0">
              <a:lnSpc>
                <a:spcPct val="100000"/>
              </a:lnSpc>
              <a:spcBef>
                <a:spcPts val="1700"/>
              </a:spcBef>
              <a:spcAft>
                <a:spcPts val="0"/>
              </a:spcAft>
              <a:buClr>
                <a:srgbClr val="000000"/>
              </a:buClr>
              <a:buSzPts val="1800"/>
              <a:buFont typeface="Helvetica Neue"/>
              <a:buChar char="•"/>
              <a:defRPr sz="1400"/>
            </a:lvl3pPr>
            <a:lvl4pPr marL="1828800" lvl="3" indent="-342900" algn="l" rtl="0">
              <a:lnSpc>
                <a:spcPct val="100000"/>
              </a:lnSpc>
              <a:spcBef>
                <a:spcPts val="1700"/>
              </a:spcBef>
              <a:spcAft>
                <a:spcPts val="0"/>
              </a:spcAft>
              <a:buClr>
                <a:srgbClr val="000000"/>
              </a:buClr>
              <a:buSzPts val="1800"/>
              <a:buFont typeface="Helvetica Neue"/>
              <a:buChar char="•"/>
              <a:defRPr sz="1400"/>
            </a:lvl4pPr>
            <a:lvl5pPr marL="2286000" lvl="4" indent="-342900" algn="l" rtl="0">
              <a:lnSpc>
                <a:spcPct val="100000"/>
              </a:lnSpc>
              <a:spcBef>
                <a:spcPts val="1700"/>
              </a:spcBef>
              <a:spcAft>
                <a:spcPts val="0"/>
              </a:spcAft>
              <a:buClr>
                <a:srgbClr val="000000"/>
              </a:buClr>
              <a:buSzPts val="1800"/>
              <a:buFont typeface="Helvetica Neue"/>
              <a:buChar char="•"/>
              <a:defRPr sz="14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82" name="Google Shape;82;p20"/>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项目符号">
  <p:cSld name="项目符号">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633413" y="666750"/>
            <a:ext cx="7877100" cy="3810000"/>
          </a:xfrm>
          <a:prstGeom prst="rect">
            <a:avLst/>
          </a:prstGeom>
          <a:noFill/>
          <a:ln>
            <a:noFill/>
          </a:ln>
        </p:spPr>
        <p:txBody>
          <a:bodyPr spcFirstLastPara="1" wrap="square" lIns="19050" tIns="19050" rIns="19050" bIns="19050" anchor="ctr" anchorCtr="0">
            <a:noAutofit/>
          </a:bodyPr>
          <a:lstStyle>
            <a:lvl1pPr marL="457200" lvl="0" indent="-374650" algn="l" rtl="0">
              <a:lnSpc>
                <a:spcPct val="100000"/>
              </a:lnSpc>
              <a:spcBef>
                <a:spcPts val="2200"/>
              </a:spcBef>
              <a:spcAft>
                <a:spcPts val="0"/>
              </a:spcAft>
              <a:buClr>
                <a:srgbClr val="000000"/>
              </a:buClr>
              <a:buSzPts val="2300"/>
              <a:buFont typeface="Helvetica Neue"/>
              <a:buChar char="•"/>
              <a:defRPr sz="1800"/>
            </a:lvl1pPr>
            <a:lvl2pPr marL="914400" lvl="1" indent="-374650" algn="l" rtl="0">
              <a:lnSpc>
                <a:spcPct val="100000"/>
              </a:lnSpc>
              <a:spcBef>
                <a:spcPts val="2200"/>
              </a:spcBef>
              <a:spcAft>
                <a:spcPts val="0"/>
              </a:spcAft>
              <a:buClr>
                <a:srgbClr val="000000"/>
              </a:buClr>
              <a:buSzPts val="2300"/>
              <a:buFont typeface="Helvetica Neue"/>
              <a:buChar char="•"/>
              <a:defRPr sz="1800"/>
            </a:lvl2pPr>
            <a:lvl3pPr marL="1371600" lvl="2" indent="-374650" algn="l" rtl="0">
              <a:lnSpc>
                <a:spcPct val="100000"/>
              </a:lnSpc>
              <a:spcBef>
                <a:spcPts val="2200"/>
              </a:spcBef>
              <a:spcAft>
                <a:spcPts val="0"/>
              </a:spcAft>
              <a:buClr>
                <a:srgbClr val="000000"/>
              </a:buClr>
              <a:buSzPts val="2300"/>
              <a:buFont typeface="Helvetica Neue"/>
              <a:buChar char="•"/>
              <a:defRPr sz="1800"/>
            </a:lvl3pPr>
            <a:lvl4pPr marL="1828800" lvl="3" indent="-374650" algn="l" rtl="0">
              <a:lnSpc>
                <a:spcPct val="100000"/>
              </a:lnSpc>
              <a:spcBef>
                <a:spcPts val="2200"/>
              </a:spcBef>
              <a:spcAft>
                <a:spcPts val="0"/>
              </a:spcAft>
              <a:buClr>
                <a:srgbClr val="000000"/>
              </a:buClr>
              <a:buSzPts val="2300"/>
              <a:buFont typeface="Helvetica Neue"/>
              <a:buChar char="•"/>
              <a:defRPr sz="1800"/>
            </a:lvl4pPr>
            <a:lvl5pPr marL="2286000" lvl="4" indent="-374650" algn="l" rtl="0">
              <a:lnSpc>
                <a:spcPct val="100000"/>
              </a:lnSpc>
              <a:spcBef>
                <a:spcPts val="2200"/>
              </a:spcBef>
              <a:spcAft>
                <a:spcPts val="0"/>
              </a:spcAft>
              <a:buClr>
                <a:srgbClr val="000000"/>
              </a:buClr>
              <a:buSzPts val="2300"/>
              <a:buFont typeface="Helvetica Neue"/>
              <a:buChar char="•"/>
              <a:defRPr sz="1800"/>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85" name="Google Shape;85;p21"/>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照片 - 3 联">
  <p:cSld name="照片 - 3 联">
    <p:spTree>
      <p:nvGrpSpPr>
        <p:cNvPr id="1" name="Shape 86"/>
        <p:cNvGrpSpPr/>
        <p:nvPr/>
      </p:nvGrpSpPr>
      <p:grpSpPr>
        <a:xfrm>
          <a:off x="0" y="0"/>
          <a:ext cx="0" cy="0"/>
          <a:chOff x="0" y="0"/>
          <a:chExt cx="0" cy="0"/>
        </a:xfrm>
      </p:grpSpPr>
      <p:sp>
        <p:nvSpPr>
          <p:cNvPr id="87" name="Google Shape;87;p22"/>
          <p:cNvSpPr>
            <a:spLocks noGrp="1"/>
          </p:cNvSpPr>
          <p:nvPr>
            <p:ph type="pic" idx="2"/>
          </p:nvPr>
        </p:nvSpPr>
        <p:spPr>
          <a:xfrm>
            <a:off x="5910263" y="2643188"/>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8" name="Google Shape;88;p22"/>
          <p:cNvSpPr>
            <a:spLocks noGrp="1"/>
          </p:cNvSpPr>
          <p:nvPr>
            <p:ph type="pic" idx="3"/>
          </p:nvPr>
        </p:nvSpPr>
        <p:spPr>
          <a:xfrm>
            <a:off x="5910263" y="423863"/>
            <a:ext cx="2776500" cy="2081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9" name="Google Shape;89;p22"/>
          <p:cNvSpPr>
            <a:spLocks noGrp="1"/>
          </p:cNvSpPr>
          <p:nvPr>
            <p:ph type="pic" idx="4"/>
          </p:nvPr>
        </p:nvSpPr>
        <p:spPr>
          <a:xfrm>
            <a:off x="452438" y="423863"/>
            <a:ext cx="5315100" cy="4300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90" name="Google Shape;90;p2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引文">
  <p:cSld name="引文">
    <p:spTree>
      <p:nvGrpSpPr>
        <p:cNvPr id="1" name="Shape 91"/>
        <p:cNvGrpSpPr/>
        <p:nvPr/>
      </p:nvGrpSpPr>
      <p:grpSpPr>
        <a:xfrm>
          <a:off x="0" y="0"/>
          <a:ext cx="0" cy="0"/>
          <a:chOff x="0" y="0"/>
          <a:chExt cx="0" cy="0"/>
        </a:xfrm>
      </p:grpSpPr>
      <p:sp>
        <p:nvSpPr>
          <p:cNvPr id="92" name="Google Shape;92;p23"/>
          <p:cNvSpPr txBox="1">
            <a:spLocks noGrp="1"/>
          </p:cNvSpPr>
          <p:nvPr>
            <p:ph type="body" idx="1"/>
          </p:nvPr>
        </p:nvSpPr>
        <p:spPr>
          <a:xfrm>
            <a:off x="895350" y="3357563"/>
            <a:ext cx="7358100" cy="219600"/>
          </a:xfrm>
          <a:prstGeom prst="rect">
            <a:avLst/>
          </a:prstGeom>
          <a:noFill/>
          <a:ln>
            <a:noFill/>
          </a:ln>
        </p:spPr>
        <p:txBody>
          <a:bodyPr spcFirstLastPara="1" wrap="square" lIns="19050" tIns="19050" rIns="19050" bIns="19050" anchor="t" anchorCtr="0">
            <a:noAutofit/>
          </a:bodyPr>
          <a:lstStyle>
            <a:lvl1pPr marL="457200" lvl="0" indent="-228600" algn="ctr" rtl="0">
              <a:lnSpc>
                <a:spcPct val="100000"/>
              </a:lnSpc>
              <a:spcBef>
                <a:spcPts val="0"/>
              </a:spcBef>
              <a:spcAft>
                <a:spcPts val="0"/>
              </a:spcAft>
              <a:buClr>
                <a:srgbClr val="000000"/>
              </a:buClr>
              <a:buSzPts val="1200"/>
              <a:buFont typeface="Helvetica Neue"/>
              <a:buNone/>
              <a:defRPr sz="1200" i="1"/>
            </a:lvl1pPr>
            <a:lvl2pPr marL="914400" lvl="1" indent="-279400" algn="l" rtl="0">
              <a:lnSpc>
                <a:spcPct val="100000"/>
              </a:lnSpc>
              <a:spcBef>
                <a:spcPts val="2200"/>
              </a:spcBef>
              <a:spcAft>
                <a:spcPts val="0"/>
              </a:spcAft>
              <a:buClr>
                <a:srgbClr val="000000"/>
              </a:buClr>
              <a:buSzPts val="800"/>
              <a:buChar char="•"/>
              <a:defRPr/>
            </a:lvl2pPr>
            <a:lvl3pPr marL="1371600" lvl="2" indent="-279400" algn="l" rtl="0">
              <a:lnSpc>
                <a:spcPct val="100000"/>
              </a:lnSpc>
              <a:spcBef>
                <a:spcPts val="2200"/>
              </a:spcBef>
              <a:spcAft>
                <a:spcPts val="0"/>
              </a:spcAft>
              <a:buClr>
                <a:srgbClr val="000000"/>
              </a:buClr>
              <a:buSzPts val="800"/>
              <a:buChar char="•"/>
              <a:defRPr/>
            </a:lvl3pPr>
            <a:lvl4pPr marL="1828800" lvl="3" indent="-279400" algn="l" rtl="0">
              <a:lnSpc>
                <a:spcPct val="100000"/>
              </a:lnSpc>
              <a:spcBef>
                <a:spcPts val="2200"/>
              </a:spcBef>
              <a:spcAft>
                <a:spcPts val="0"/>
              </a:spcAft>
              <a:buClr>
                <a:srgbClr val="000000"/>
              </a:buClr>
              <a:buSzPts val="800"/>
              <a:buChar char="•"/>
              <a:defRPr/>
            </a:lvl4pPr>
            <a:lvl5pPr marL="2286000" lvl="4" indent="-279400" algn="l" rtl="0">
              <a:lnSpc>
                <a:spcPct val="100000"/>
              </a:lnSpc>
              <a:spcBef>
                <a:spcPts val="2200"/>
              </a:spcBef>
              <a:spcAft>
                <a:spcPts val="0"/>
              </a:spcAft>
              <a:buClr>
                <a:srgbClr val="000000"/>
              </a:buClr>
              <a:buSzPts val="800"/>
              <a:buChar char="•"/>
              <a:defRPr/>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93" name="Google Shape;93;p23"/>
          <p:cNvSpPr txBox="1">
            <a:spLocks noGrp="1"/>
          </p:cNvSpPr>
          <p:nvPr>
            <p:ph type="body" idx="2"/>
          </p:nvPr>
        </p:nvSpPr>
        <p:spPr>
          <a:xfrm>
            <a:off x="895350" y="2255044"/>
            <a:ext cx="7358100" cy="357300"/>
          </a:xfrm>
          <a:prstGeom prst="rect">
            <a:avLst/>
          </a:prstGeom>
          <a:noFill/>
          <a:ln>
            <a:noFill/>
          </a:ln>
        </p:spPr>
        <p:txBody>
          <a:bodyPr spcFirstLastPara="1" wrap="square" lIns="19050" tIns="19050" rIns="19050" bIns="19050" anchor="ctr" anchorCtr="0">
            <a:noAutofit/>
          </a:bodyPr>
          <a:lstStyle>
            <a:lvl1pPr marL="457200" lvl="0" indent="-228600" algn="ctr" rtl="0">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marL="914400" lvl="1" indent="-279400" algn="l" rtl="0">
              <a:lnSpc>
                <a:spcPct val="100000"/>
              </a:lnSpc>
              <a:spcBef>
                <a:spcPts val="2200"/>
              </a:spcBef>
              <a:spcAft>
                <a:spcPts val="0"/>
              </a:spcAft>
              <a:buClr>
                <a:srgbClr val="000000"/>
              </a:buClr>
              <a:buSzPts val="800"/>
              <a:buChar char="•"/>
              <a:defRPr/>
            </a:lvl2pPr>
            <a:lvl3pPr marL="1371600" lvl="2" indent="-279400" algn="l" rtl="0">
              <a:lnSpc>
                <a:spcPct val="100000"/>
              </a:lnSpc>
              <a:spcBef>
                <a:spcPts val="2200"/>
              </a:spcBef>
              <a:spcAft>
                <a:spcPts val="0"/>
              </a:spcAft>
              <a:buClr>
                <a:srgbClr val="000000"/>
              </a:buClr>
              <a:buSzPts val="800"/>
              <a:buChar char="•"/>
              <a:defRPr/>
            </a:lvl3pPr>
            <a:lvl4pPr marL="1828800" lvl="3" indent="-279400" algn="l" rtl="0">
              <a:lnSpc>
                <a:spcPct val="100000"/>
              </a:lnSpc>
              <a:spcBef>
                <a:spcPts val="2200"/>
              </a:spcBef>
              <a:spcAft>
                <a:spcPts val="0"/>
              </a:spcAft>
              <a:buClr>
                <a:srgbClr val="000000"/>
              </a:buClr>
              <a:buSzPts val="800"/>
              <a:buChar char="•"/>
              <a:defRPr/>
            </a:lvl4pPr>
            <a:lvl5pPr marL="2286000" lvl="4" indent="-279400" algn="l" rtl="0">
              <a:lnSpc>
                <a:spcPct val="100000"/>
              </a:lnSpc>
              <a:spcBef>
                <a:spcPts val="2200"/>
              </a:spcBef>
              <a:spcAft>
                <a:spcPts val="0"/>
              </a:spcAft>
              <a:buClr>
                <a:srgbClr val="000000"/>
              </a:buClr>
              <a:buSzPts val="800"/>
              <a:buChar char="•"/>
              <a:defRPr/>
            </a:lvl5pPr>
            <a:lvl6pPr marL="2743200" lvl="5" indent="-279400" algn="l" rtl="0">
              <a:lnSpc>
                <a:spcPct val="100000"/>
              </a:lnSpc>
              <a:spcBef>
                <a:spcPts val="2200"/>
              </a:spcBef>
              <a:spcAft>
                <a:spcPts val="0"/>
              </a:spcAft>
              <a:buClr>
                <a:srgbClr val="000000"/>
              </a:buClr>
              <a:buSzPts val="800"/>
              <a:buChar char="•"/>
              <a:defRPr/>
            </a:lvl6pPr>
            <a:lvl7pPr marL="3200400" lvl="6" indent="-279400" algn="l" rtl="0">
              <a:lnSpc>
                <a:spcPct val="100000"/>
              </a:lnSpc>
              <a:spcBef>
                <a:spcPts val="2200"/>
              </a:spcBef>
              <a:spcAft>
                <a:spcPts val="0"/>
              </a:spcAft>
              <a:buClr>
                <a:srgbClr val="000000"/>
              </a:buClr>
              <a:buSzPts val="800"/>
              <a:buChar char="•"/>
              <a:defRPr/>
            </a:lvl7pPr>
            <a:lvl8pPr marL="3657600" lvl="7" indent="-279400" algn="l" rtl="0">
              <a:lnSpc>
                <a:spcPct val="100000"/>
              </a:lnSpc>
              <a:spcBef>
                <a:spcPts val="2200"/>
              </a:spcBef>
              <a:spcAft>
                <a:spcPts val="0"/>
              </a:spcAft>
              <a:buClr>
                <a:srgbClr val="000000"/>
              </a:buClr>
              <a:buSzPts val="800"/>
              <a:buChar char="•"/>
              <a:defRPr/>
            </a:lvl8pPr>
            <a:lvl9pPr marL="4114800" lvl="8" indent="-279400" algn="l" rtl="0">
              <a:lnSpc>
                <a:spcPct val="100000"/>
              </a:lnSpc>
              <a:spcBef>
                <a:spcPts val="2200"/>
              </a:spcBef>
              <a:spcAft>
                <a:spcPts val="0"/>
              </a:spcAft>
              <a:buClr>
                <a:srgbClr val="000000"/>
              </a:buClr>
              <a:buSzPts val="800"/>
              <a:buChar char="•"/>
              <a:defRPr/>
            </a:lvl9pPr>
          </a:lstStyle>
          <a:p>
            <a:endParaRPr/>
          </a:p>
        </p:txBody>
      </p:sp>
      <p:sp>
        <p:nvSpPr>
          <p:cNvPr id="94" name="Google Shape;94;p2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照片">
  <p:cSld name="照片">
    <p:spTree>
      <p:nvGrpSpPr>
        <p:cNvPr id="1" name="Shape 95"/>
        <p:cNvGrpSpPr/>
        <p:nvPr/>
      </p:nvGrpSpPr>
      <p:grpSpPr>
        <a:xfrm>
          <a:off x="0" y="0"/>
          <a:ext cx="0" cy="0"/>
          <a:chOff x="0" y="0"/>
          <a:chExt cx="0" cy="0"/>
        </a:xfrm>
      </p:grpSpPr>
      <p:sp>
        <p:nvSpPr>
          <p:cNvPr id="96" name="Google Shape;96;p24"/>
          <p:cNvSpPr>
            <a:spLocks noGrp="1"/>
          </p:cNvSpPr>
          <p:nvPr>
            <p:ph type="pic" idx="2"/>
          </p:nvPr>
        </p:nvSpPr>
        <p:spPr>
          <a:xfrm>
            <a:off x="0" y="0"/>
            <a:ext cx="9144000" cy="51435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2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33413" y="1181100"/>
            <a:ext cx="7877100" cy="3486000"/>
          </a:xfrm>
          <a:prstGeom prst="rect">
            <a:avLst/>
          </a:prstGeom>
          <a:noFill/>
          <a:ln>
            <a:noFill/>
          </a:ln>
        </p:spPr>
        <p:txBody>
          <a:bodyPr spcFirstLastPara="1" wrap="square" lIns="19050" tIns="19050" rIns="19050" bIns="19050" anchor="ctr" anchorCtr="0">
            <a:noAutofit/>
          </a:bodyPr>
          <a:lstStyle>
            <a:lvl1pPr marL="457200" marR="0" lvl="0"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1371600" marR="0" lvl="2"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1828800" marR="0" lvl="3"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2286000" marR="0" lvl="4"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beiyou.bytedance.com/api/invoke/video/invoke/vide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6" descr="字节跳动ByteDance-PPT-0724-02.jpg"/>
          <p:cNvPicPr preferRelativeResize="0"/>
          <p:nvPr/>
        </p:nvPicPr>
        <p:blipFill rotWithShape="1">
          <a:blip r:embed="rId3">
            <a:alphaModFix/>
          </a:blip>
          <a:srcRect/>
          <a:stretch/>
        </p:blipFill>
        <p:spPr>
          <a:xfrm>
            <a:off x="4060" y="0"/>
            <a:ext cx="9135880" cy="5143500"/>
          </a:xfrm>
          <a:prstGeom prst="rect">
            <a:avLst/>
          </a:prstGeom>
          <a:noFill/>
          <a:ln>
            <a:noFill/>
          </a:ln>
        </p:spPr>
      </p:pic>
      <p:sp>
        <p:nvSpPr>
          <p:cNvPr id="105" name="Google Shape;105;p26"/>
          <p:cNvSpPr txBox="1"/>
          <p:nvPr/>
        </p:nvSpPr>
        <p:spPr>
          <a:xfrm>
            <a:off x="644525" y="1908975"/>
            <a:ext cx="4788300" cy="6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3600"/>
              <a:buFont typeface="Helvetica Neue"/>
              <a:buNone/>
            </a:pPr>
            <a:r>
              <a:rPr lang="en" sz="3600" b="1">
                <a:solidFill>
                  <a:srgbClr val="FFFFFF"/>
                </a:solidFill>
                <a:latin typeface="Helvetica Neue"/>
                <a:ea typeface="Helvetica Neue"/>
                <a:cs typeface="Helvetica Neue"/>
                <a:sym typeface="Helvetica Neue"/>
              </a:rPr>
              <a:t>Android大作业</a:t>
            </a:r>
            <a:endParaRPr sz="3600" b="1">
              <a:solidFill>
                <a:srgbClr val="FFFFFF"/>
              </a:solidFill>
              <a:latin typeface="Helvetica Neue"/>
              <a:ea typeface="Helvetica Neue"/>
              <a:cs typeface="Helvetica Neue"/>
              <a:sym typeface="Helvetica Neue"/>
            </a:endParaRPr>
          </a:p>
        </p:txBody>
      </p:sp>
      <p:pic>
        <p:nvPicPr>
          <p:cNvPr id="2" name="图片 1">
            <a:extLst>
              <a:ext uri="{FF2B5EF4-FFF2-40B4-BE49-F238E27FC236}">
                <a16:creationId xmlns:a16="http://schemas.microsoft.com/office/drawing/2014/main" id="{8A56842A-0612-4649-ACF8-390A716CD2E8}"/>
              </a:ext>
            </a:extLst>
          </p:cNvPr>
          <p:cNvPicPr>
            <a:picLocks noChangeAspect="1"/>
          </p:cNvPicPr>
          <p:nvPr/>
        </p:nvPicPr>
        <p:blipFill>
          <a:blip r:embed="rId4"/>
          <a:stretch>
            <a:fillRect/>
          </a:stretch>
        </p:blipFill>
        <p:spPr>
          <a:xfrm>
            <a:off x="5432825" y="756917"/>
            <a:ext cx="3409839" cy="3409839"/>
          </a:xfrm>
          <a:prstGeom prst="rect">
            <a:avLst/>
          </a:prstGeom>
        </p:spPr>
      </p:pic>
      <p:sp>
        <p:nvSpPr>
          <p:cNvPr id="3" name="文本框 2">
            <a:extLst>
              <a:ext uri="{FF2B5EF4-FFF2-40B4-BE49-F238E27FC236}">
                <a16:creationId xmlns:a16="http://schemas.microsoft.com/office/drawing/2014/main" id="{1971D920-E7C9-4077-A4D1-97218B1EEC8C}"/>
              </a:ext>
            </a:extLst>
          </p:cNvPr>
          <p:cNvSpPr txBox="1"/>
          <p:nvPr/>
        </p:nvSpPr>
        <p:spPr>
          <a:xfrm>
            <a:off x="777697" y="3314700"/>
            <a:ext cx="4126812" cy="707886"/>
          </a:xfrm>
          <a:prstGeom prst="rect">
            <a:avLst/>
          </a:prstGeom>
          <a:noFill/>
        </p:spPr>
        <p:txBody>
          <a:bodyPr wrap="square" rtlCol="0">
            <a:spAutoFit/>
          </a:bodyPr>
          <a:lstStyle/>
          <a:p>
            <a:r>
              <a:rPr lang="en-US" altLang="zh-CN" sz="2000" dirty="0">
                <a:solidFill>
                  <a:schemeClr val="bg1"/>
                </a:solidFill>
              </a:rPr>
              <a:t>Create By 2017211190 </a:t>
            </a:r>
            <a:r>
              <a:rPr lang="zh-CN" altLang="en-US" sz="2000" dirty="0">
                <a:solidFill>
                  <a:schemeClr val="bg1"/>
                </a:solidFill>
              </a:rPr>
              <a:t>刘家毓</a:t>
            </a:r>
            <a:endParaRPr lang="en-US" altLang="zh-CN" sz="2000" dirty="0">
              <a:solidFill>
                <a:schemeClr val="bg1"/>
              </a:solidFill>
            </a:endParaRPr>
          </a:p>
          <a:p>
            <a:r>
              <a:rPr lang="en-US" altLang="zh-CN" sz="2000" dirty="0">
                <a:solidFill>
                  <a:schemeClr val="bg1"/>
                </a:solidFill>
              </a:rPr>
              <a:t>                 2017211187 </a:t>
            </a:r>
            <a:r>
              <a:rPr lang="zh-CN" altLang="en-US" sz="2000" dirty="0">
                <a:solidFill>
                  <a:schemeClr val="bg1"/>
                </a:solidFill>
              </a:rPr>
              <a:t>张萧枫</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4"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60" name="Google Shape;160;p34"/>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图标</a:t>
            </a:r>
            <a:endParaRPr lang="en" altLang="zh-CN" sz="1800"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优秀的图标设计</a:t>
            </a:r>
            <a:endParaRPr sz="1800" dirty="0">
              <a:solidFill>
                <a:srgbClr val="3A5BAE"/>
              </a:solidFill>
            </a:endParaRPr>
          </a:p>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动画</a:t>
            </a:r>
            <a:endParaRPr sz="1800" dirty="0">
              <a:solidFill>
                <a:srgbClr val="3A5BAE"/>
              </a:solidFill>
            </a:endParaRP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点赞动画</a:t>
            </a:r>
            <a:endParaRPr lang="en-US" altLang="zh-CN" dirty="0">
              <a:solidFill>
                <a:srgbClr val="3A5BAE"/>
              </a:solidFill>
            </a:endParaRP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载入动画</a:t>
            </a:r>
            <a:endParaRPr dirty="0">
              <a:solidFill>
                <a:srgbClr val="3A5BAE"/>
              </a:solidFill>
            </a:endParaRPr>
          </a:p>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播放</a:t>
            </a: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播放效果优化</a:t>
            </a: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自动重播</a:t>
            </a: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优秀的播放按钮隐藏与显示</a:t>
            </a:r>
            <a:endParaRPr dirty="0">
              <a:solidFill>
                <a:srgbClr val="3A5BAE"/>
              </a:solidFill>
            </a:endParaRPr>
          </a:p>
          <a:p>
            <a:pPr marL="0" lvl="0" indent="0" algn="l" rtl="0">
              <a:lnSpc>
                <a:spcPct val="150000"/>
              </a:lnSpc>
              <a:spcBef>
                <a:spcPts val="0"/>
              </a:spcBef>
              <a:spcAft>
                <a:spcPts val="0"/>
              </a:spcAft>
              <a:buNone/>
            </a:pPr>
            <a:endParaRPr sz="1800" dirty="0">
              <a:solidFill>
                <a:srgbClr val="3A5BAE"/>
              </a:solidFill>
            </a:endParaRPr>
          </a:p>
        </p:txBody>
      </p:sp>
      <p:sp>
        <p:nvSpPr>
          <p:cNvPr id="161" name="Google Shape;161;p34"/>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创新</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972E3191-8701-485E-9376-1CB6DBAA5084}"/>
              </a:ext>
            </a:extLst>
          </p:cNvPr>
          <p:cNvPicPr>
            <a:picLocks noChangeAspect="1"/>
          </p:cNvPicPr>
          <p:nvPr/>
        </p:nvPicPr>
        <p:blipFill>
          <a:blip r:embed="rId4"/>
          <a:stretch>
            <a:fillRect/>
          </a:stretch>
        </p:blipFill>
        <p:spPr>
          <a:xfrm>
            <a:off x="7972777" y="0"/>
            <a:ext cx="1167163" cy="1167163"/>
          </a:xfrm>
          <a:prstGeom prst="rect">
            <a:avLst/>
          </a:prstGeom>
        </p:spPr>
      </p:pic>
    </p:spTree>
    <p:extLst>
      <p:ext uri="{BB962C8B-B14F-4D97-AF65-F5344CB8AC3E}">
        <p14:creationId xmlns:p14="http://schemas.microsoft.com/office/powerpoint/2010/main" val="59098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4"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60" name="Google Shape;160;p34"/>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网络</a:t>
            </a:r>
            <a:endParaRPr lang="en" altLang="zh-CN" sz="1800"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检测网络连接</a:t>
            </a:r>
            <a:endParaRPr lang="en-US" altLang="zh-CN" dirty="0">
              <a:solidFill>
                <a:srgbClr val="3A5BAE"/>
              </a:solidFill>
            </a:endParaRPr>
          </a:p>
          <a:p>
            <a:pPr marL="914400" lvl="1" indent="-317500">
              <a:lnSpc>
                <a:spcPct val="150000"/>
              </a:lnSpc>
              <a:buClr>
                <a:srgbClr val="3A5BAE"/>
              </a:buClr>
              <a:buSzPts val="1400"/>
              <a:buFont typeface="Arial"/>
              <a:buChar char="❏"/>
            </a:pPr>
            <a:r>
              <a:rPr lang="zh-CN" altLang="en-US" dirty="0">
                <a:solidFill>
                  <a:srgbClr val="3A5BAE"/>
                </a:solidFill>
              </a:rPr>
              <a:t>当获取数据超时时，重新尝试获取数据，并设定重试次数</a:t>
            </a:r>
            <a:endParaRPr dirty="0">
              <a:solidFill>
                <a:srgbClr val="3A5BAE"/>
              </a:solidFill>
            </a:endParaRPr>
          </a:p>
          <a:p>
            <a:pPr marL="114300" lvl="0" algn="l" rtl="0">
              <a:lnSpc>
                <a:spcPct val="150000"/>
              </a:lnSpc>
              <a:spcBef>
                <a:spcPts val="0"/>
              </a:spcBef>
              <a:spcAft>
                <a:spcPts val="0"/>
              </a:spcAft>
              <a:buClr>
                <a:srgbClr val="3A5BAE"/>
              </a:buClr>
              <a:buSzPts val="1800"/>
            </a:pPr>
            <a:endParaRPr lang="zh-CN" altLang="en-US" dirty="0">
              <a:solidFill>
                <a:srgbClr val="3A5BAE"/>
              </a:solidFill>
            </a:endParaRPr>
          </a:p>
        </p:txBody>
      </p:sp>
      <p:sp>
        <p:nvSpPr>
          <p:cNvPr id="161" name="Google Shape;161;p34"/>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创新</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DD720F30-D0B4-4557-8BB2-AE106FFC11B4}"/>
              </a:ext>
            </a:extLst>
          </p:cNvPr>
          <p:cNvPicPr>
            <a:picLocks noChangeAspect="1"/>
          </p:cNvPicPr>
          <p:nvPr/>
        </p:nvPicPr>
        <p:blipFill>
          <a:blip r:embed="rId4"/>
          <a:stretch>
            <a:fillRect/>
          </a:stretch>
        </p:blipFill>
        <p:spPr>
          <a:xfrm>
            <a:off x="7972777" y="0"/>
            <a:ext cx="1167163" cy="1167163"/>
          </a:xfrm>
          <a:prstGeom prst="rect">
            <a:avLst/>
          </a:prstGeom>
        </p:spPr>
      </p:pic>
    </p:spTree>
    <p:extLst>
      <p:ext uri="{BB962C8B-B14F-4D97-AF65-F5344CB8AC3E}">
        <p14:creationId xmlns:p14="http://schemas.microsoft.com/office/powerpoint/2010/main" val="2191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4"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60" name="Google Shape;160;p34"/>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数据获取与</a:t>
            </a:r>
            <a:r>
              <a:rPr lang="en-US" altLang="zh-CN" sz="1800" dirty="0">
                <a:solidFill>
                  <a:srgbClr val="3A5BAE"/>
                </a:solidFill>
              </a:rPr>
              <a:t>viewpage2</a:t>
            </a:r>
            <a:r>
              <a:rPr lang="zh-CN" altLang="en-US" sz="1800" dirty="0">
                <a:solidFill>
                  <a:srgbClr val="3A5BAE"/>
                </a:solidFill>
              </a:rPr>
              <a:t>绑定数据</a:t>
            </a: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不熟悉</a:t>
            </a:r>
            <a:r>
              <a:rPr lang="en-US" altLang="zh-CN" sz="1800" dirty="0">
                <a:solidFill>
                  <a:srgbClr val="3A5BAE"/>
                </a:solidFill>
              </a:rPr>
              <a:t>retrofit</a:t>
            </a:r>
            <a:r>
              <a:rPr lang="zh-CN" altLang="en-US" sz="1800" dirty="0">
                <a:solidFill>
                  <a:srgbClr val="3A5BAE"/>
                </a:solidFill>
              </a:rPr>
              <a:t>导致获取数据较困难</a:t>
            </a: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之前对</a:t>
            </a:r>
            <a:r>
              <a:rPr lang="en-US" altLang="zh-CN" sz="1800" dirty="0" err="1">
                <a:solidFill>
                  <a:srgbClr val="3A5BAE"/>
                </a:solidFill>
              </a:rPr>
              <a:t>recycleview</a:t>
            </a:r>
            <a:r>
              <a:rPr lang="zh-CN" altLang="en-US" sz="1800" dirty="0">
                <a:solidFill>
                  <a:srgbClr val="3A5BAE"/>
                </a:solidFill>
              </a:rPr>
              <a:t>理解不深，写</a:t>
            </a:r>
            <a:r>
              <a:rPr lang="en-US" altLang="zh-CN" sz="1800" dirty="0">
                <a:solidFill>
                  <a:srgbClr val="3A5BAE"/>
                </a:solidFill>
              </a:rPr>
              <a:t>adapter</a:t>
            </a:r>
            <a:r>
              <a:rPr lang="zh-CN" altLang="en-US" sz="1800" dirty="0">
                <a:solidFill>
                  <a:srgbClr val="3A5BAE"/>
                </a:solidFill>
              </a:rPr>
              <a:t>和</a:t>
            </a:r>
            <a:r>
              <a:rPr lang="en-US" altLang="zh-CN" sz="1800" dirty="0">
                <a:solidFill>
                  <a:srgbClr val="3A5BAE"/>
                </a:solidFill>
              </a:rPr>
              <a:t>holder</a:t>
            </a:r>
            <a:r>
              <a:rPr lang="zh-CN" altLang="en-US" sz="1800" dirty="0">
                <a:solidFill>
                  <a:srgbClr val="3A5BAE"/>
                </a:solidFill>
              </a:rPr>
              <a:t>不熟</a:t>
            </a:r>
            <a:endParaRPr lang="en-US" altLang="zh-CN" sz="1800" dirty="0">
              <a:solidFill>
                <a:srgbClr val="3A5BAE"/>
              </a:solidFill>
            </a:endParaRPr>
          </a:p>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界面布局</a:t>
            </a:r>
          </a:p>
          <a:p>
            <a:pPr marL="914400" lvl="1" indent="-342900">
              <a:lnSpc>
                <a:spcPct val="150000"/>
              </a:lnSpc>
              <a:buClr>
                <a:srgbClr val="3A5BAE"/>
              </a:buClr>
              <a:buSzPts val="1800"/>
              <a:buChar char="❏"/>
            </a:pPr>
            <a:r>
              <a:rPr lang="zh-CN" altLang="en-US" sz="1800" dirty="0">
                <a:solidFill>
                  <a:srgbClr val="3A5BAE"/>
                </a:solidFill>
              </a:rPr>
              <a:t>在完整展示数据的情况下需要尽量合理和美观</a:t>
            </a:r>
            <a:endParaRPr lang="en-US" altLang="zh-CN" sz="1800" dirty="0">
              <a:solidFill>
                <a:srgbClr val="3A5BAE"/>
              </a:solidFill>
            </a:endParaRPr>
          </a:p>
          <a:p>
            <a:pPr marL="457200" lvl="0" indent="-342900">
              <a:lnSpc>
                <a:spcPct val="150000"/>
              </a:lnSpc>
              <a:buClr>
                <a:srgbClr val="3A5BAE"/>
              </a:buClr>
              <a:buSzPts val="1800"/>
              <a:buChar char="❏"/>
            </a:pPr>
            <a:r>
              <a:rPr lang="zh-CN" altLang="en-US" sz="1800" dirty="0">
                <a:solidFill>
                  <a:srgbClr val="3A5BAE"/>
                </a:solidFill>
              </a:rPr>
              <a:t>网络</a:t>
            </a:r>
          </a:p>
          <a:p>
            <a:pPr marL="914400" lvl="1" indent="-342900">
              <a:lnSpc>
                <a:spcPct val="150000"/>
              </a:lnSpc>
              <a:buClr>
                <a:srgbClr val="3A5BAE"/>
              </a:buClr>
              <a:buSzPts val="1800"/>
              <a:buChar char="❏"/>
            </a:pPr>
            <a:r>
              <a:rPr lang="zh-CN" altLang="en-US" sz="1800">
                <a:solidFill>
                  <a:srgbClr val="3A5BAE"/>
                </a:solidFill>
              </a:rPr>
              <a:t>需要保证网络质量比如重连机制，还要进行网络环境监控比如检测当前是否有网络连接</a:t>
            </a:r>
            <a:endParaRPr lang="zh-CN" altLang="en-US" sz="1800" dirty="0">
              <a:solidFill>
                <a:srgbClr val="3A5BAE"/>
              </a:solidFill>
            </a:endParaRPr>
          </a:p>
          <a:p>
            <a:pPr marL="0" lvl="0" indent="0" algn="l" rtl="0">
              <a:lnSpc>
                <a:spcPct val="150000"/>
              </a:lnSpc>
              <a:spcBef>
                <a:spcPts val="0"/>
              </a:spcBef>
              <a:spcAft>
                <a:spcPts val="0"/>
              </a:spcAft>
              <a:buNone/>
            </a:pPr>
            <a:endParaRPr sz="1800" dirty="0">
              <a:solidFill>
                <a:srgbClr val="3A5BAE"/>
              </a:solidFill>
            </a:endParaRPr>
          </a:p>
        </p:txBody>
      </p:sp>
      <p:sp>
        <p:nvSpPr>
          <p:cNvPr id="161" name="Google Shape;161;p34"/>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难点</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94B0CA4E-D0B4-4321-9BF4-46601EC559D5}"/>
              </a:ext>
            </a:extLst>
          </p:cNvPr>
          <p:cNvPicPr>
            <a:picLocks noChangeAspect="1"/>
          </p:cNvPicPr>
          <p:nvPr/>
        </p:nvPicPr>
        <p:blipFill>
          <a:blip r:embed="rId4"/>
          <a:stretch>
            <a:fillRect/>
          </a:stretch>
        </p:blipFill>
        <p:spPr>
          <a:xfrm>
            <a:off x="7972777" y="0"/>
            <a:ext cx="1167163" cy="1167163"/>
          </a:xfrm>
          <a:prstGeom prst="rect">
            <a:avLst/>
          </a:prstGeom>
        </p:spPr>
      </p:pic>
    </p:spTree>
    <p:extLst>
      <p:ext uri="{BB962C8B-B14F-4D97-AF65-F5344CB8AC3E}">
        <p14:creationId xmlns:p14="http://schemas.microsoft.com/office/powerpoint/2010/main" val="288383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4"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60" name="Google Shape;160;p34"/>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zh-CN" altLang="en-US" sz="1800" dirty="0">
                <a:solidFill>
                  <a:srgbClr val="3A5BAE"/>
                </a:solidFill>
              </a:rPr>
              <a:t>定时事件</a:t>
            </a: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点击时正确设置与取消定时时间以保证多次操作时播放按钮能正常显示和隐藏</a:t>
            </a:r>
            <a:endParaRPr lang="en-US" altLang="zh-CN" sz="1800" dirty="0">
              <a:solidFill>
                <a:srgbClr val="3A5BAE"/>
              </a:solidFill>
            </a:endParaRPr>
          </a:p>
          <a:p>
            <a:pPr marL="457200" lvl="0" indent="-342900" algn="l" rtl="0">
              <a:lnSpc>
                <a:spcPct val="150000"/>
              </a:lnSpc>
              <a:spcBef>
                <a:spcPts val="0"/>
              </a:spcBef>
              <a:spcAft>
                <a:spcPts val="0"/>
              </a:spcAft>
              <a:buClr>
                <a:srgbClr val="3A5BAE"/>
              </a:buClr>
              <a:buSzPts val="1800"/>
              <a:buChar char="❏"/>
            </a:pPr>
            <a:r>
              <a:rPr lang="en-US" altLang="zh-CN" sz="1800" dirty="0" err="1">
                <a:solidFill>
                  <a:srgbClr val="3A5BAE"/>
                </a:solidFill>
              </a:rPr>
              <a:t>videoview</a:t>
            </a:r>
            <a:endParaRPr lang="zh-CN" altLang="en-US" sz="1800" dirty="0">
              <a:solidFill>
                <a:srgbClr val="3A5BAE"/>
              </a:solidFill>
            </a:endParaRPr>
          </a:p>
          <a:p>
            <a:pPr marL="914400" lvl="1" indent="-342900">
              <a:lnSpc>
                <a:spcPct val="150000"/>
              </a:lnSpc>
              <a:buClr>
                <a:srgbClr val="3A5BAE"/>
              </a:buClr>
              <a:buSzPts val="1800"/>
              <a:buChar char="❏"/>
            </a:pPr>
            <a:r>
              <a:rPr lang="zh-CN" altLang="en-US" sz="1800" dirty="0">
                <a:solidFill>
                  <a:srgbClr val="3A5BAE"/>
                </a:solidFill>
              </a:rPr>
              <a:t>解决离开当前界面后返回会遇到的黑屏状况</a:t>
            </a:r>
            <a:endParaRPr lang="en-US" altLang="zh-CN" sz="1800" dirty="0">
              <a:solidFill>
                <a:srgbClr val="3A5BAE"/>
              </a:solidFill>
            </a:endParaRPr>
          </a:p>
          <a:p>
            <a:pPr marL="914400" lvl="1" indent="-342900">
              <a:lnSpc>
                <a:spcPct val="150000"/>
              </a:lnSpc>
              <a:buClr>
                <a:srgbClr val="3A5BAE"/>
              </a:buClr>
              <a:buSzPts val="1800"/>
              <a:buFont typeface="Arial"/>
              <a:buChar char="❏"/>
            </a:pPr>
            <a:r>
              <a:rPr lang="zh-CN" altLang="en-US" sz="1800" dirty="0">
                <a:solidFill>
                  <a:srgbClr val="3A5BAE"/>
                </a:solidFill>
              </a:rPr>
              <a:t>在</a:t>
            </a:r>
            <a:r>
              <a:rPr lang="en-US" altLang="zh-CN" sz="1800" dirty="0" err="1">
                <a:solidFill>
                  <a:srgbClr val="3A5BAE"/>
                </a:solidFill>
              </a:rPr>
              <a:t>videoview</a:t>
            </a:r>
            <a:r>
              <a:rPr lang="zh-CN" altLang="en-US" sz="1800" dirty="0">
                <a:solidFill>
                  <a:srgbClr val="3A5BAE"/>
                </a:solidFill>
              </a:rPr>
              <a:t>上实现双击操作</a:t>
            </a:r>
          </a:p>
          <a:p>
            <a:pPr marL="0" lvl="0" indent="0" algn="l" rtl="0">
              <a:lnSpc>
                <a:spcPct val="150000"/>
              </a:lnSpc>
              <a:spcBef>
                <a:spcPts val="0"/>
              </a:spcBef>
              <a:spcAft>
                <a:spcPts val="0"/>
              </a:spcAft>
              <a:buNone/>
            </a:pPr>
            <a:endParaRPr sz="1800" dirty="0">
              <a:solidFill>
                <a:srgbClr val="3A5BAE"/>
              </a:solidFill>
            </a:endParaRPr>
          </a:p>
        </p:txBody>
      </p:sp>
      <p:sp>
        <p:nvSpPr>
          <p:cNvPr id="161" name="Google Shape;161;p34"/>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难点</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94B0CA4E-D0B4-4321-9BF4-46601EC559D5}"/>
              </a:ext>
            </a:extLst>
          </p:cNvPr>
          <p:cNvPicPr>
            <a:picLocks noChangeAspect="1"/>
          </p:cNvPicPr>
          <p:nvPr/>
        </p:nvPicPr>
        <p:blipFill>
          <a:blip r:embed="rId4"/>
          <a:stretch>
            <a:fillRect/>
          </a:stretch>
        </p:blipFill>
        <p:spPr>
          <a:xfrm>
            <a:off x="7972777" y="0"/>
            <a:ext cx="1167163" cy="1167163"/>
          </a:xfrm>
          <a:prstGeom prst="rect">
            <a:avLst/>
          </a:prstGeom>
        </p:spPr>
      </p:pic>
    </p:spTree>
    <p:extLst>
      <p:ext uri="{BB962C8B-B14F-4D97-AF65-F5344CB8AC3E}">
        <p14:creationId xmlns:p14="http://schemas.microsoft.com/office/powerpoint/2010/main" val="235698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5" descr="字节跳动ByteDance-PPT-0724-04.jpg"/>
          <p:cNvPicPr preferRelativeResize="0"/>
          <p:nvPr/>
        </p:nvPicPr>
        <p:blipFill rotWithShape="1">
          <a:blip r:embed="rId3">
            <a:alphaModFix/>
          </a:blip>
          <a:srcRect/>
          <a:stretch/>
        </p:blipFill>
        <p:spPr>
          <a:xfrm>
            <a:off x="4060" y="0"/>
            <a:ext cx="9135880" cy="5143500"/>
          </a:xfrm>
          <a:prstGeom prst="rect">
            <a:avLst/>
          </a:prstGeom>
          <a:noFill/>
          <a:ln>
            <a:noFill/>
          </a:ln>
        </p:spPr>
      </p:pic>
      <p:sp>
        <p:nvSpPr>
          <p:cNvPr id="167" name="Google Shape;167;p35"/>
          <p:cNvSpPr txBox="1"/>
          <p:nvPr/>
        </p:nvSpPr>
        <p:spPr>
          <a:xfrm>
            <a:off x="1456773" y="2280656"/>
            <a:ext cx="2045804" cy="582189"/>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3600"/>
              <a:buFont typeface="Helvetica Neue"/>
              <a:buNone/>
            </a:pPr>
            <a:r>
              <a:rPr lang="en" sz="3600" b="1" i="0" u="none" strike="noStrike" cap="none">
                <a:solidFill>
                  <a:srgbClr val="FFFFFF"/>
                </a:solidFill>
                <a:latin typeface="Helvetica Neue"/>
                <a:ea typeface="Helvetica Neue"/>
                <a:cs typeface="Helvetica Neue"/>
                <a:sym typeface="Helvetica Neue"/>
              </a:rPr>
              <a:t>THANKS</a:t>
            </a:r>
            <a:endParaRPr sz="500"/>
          </a:p>
        </p:txBody>
      </p:sp>
      <p:pic>
        <p:nvPicPr>
          <p:cNvPr id="4" name="图片 3">
            <a:extLst>
              <a:ext uri="{FF2B5EF4-FFF2-40B4-BE49-F238E27FC236}">
                <a16:creationId xmlns:a16="http://schemas.microsoft.com/office/drawing/2014/main" id="{C2F4B929-F336-4DE5-8723-BBE40876DB06}"/>
              </a:ext>
            </a:extLst>
          </p:cNvPr>
          <p:cNvPicPr>
            <a:picLocks noChangeAspect="1"/>
          </p:cNvPicPr>
          <p:nvPr/>
        </p:nvPicPr>
        <p:blipFill>
          <a:blip r:embed="rId4"/>
          <a:stretch>
            <a:fillRect/>
          </a:stretch>
        </p:blipFill>
        <p:spPr>
          <a:xfrm>
            <a:off x="5221433" y="610466"/>
            <a:ext cx="3922568" cy="39225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descr="字节跳动ByteDance-PPT-0724-01.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11" name="Google Shape;111;p27"/>
          <p:cNvSpPr txBox="1"/>
          <p:nvPr/>
        </p:nvSpPr>
        <p:spPr>
          <a:xfrm>
            <a:off x="1942650" y="1713125"/>
            <a:ext cx="5258700" cy="6714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3A5BAE"/>
              </a:buClr>
              <a:buSzPts val="3600"/>
              <a:buFont typeface="Helvetica Neue"/>
              <a:buNone/>
            </a:pPr>
            <a:r>
              <a:rPr lang="en" sz="3600" b="1" dirty="0">
                <a:solidFill>
                  <a:srgbClr val="3A5BAE"/>
                </a:solidFill>
                <a:latin typeface="Helvetica Neue"/>
                <a:ea typeface="Helvetica Neue"/>
                <a:cs typeface="Helvetica Neue"/>
                <a:sym typeface="Helvetica Neue"/>
              </a:rPr>
              <a:t>开发一个短视频App</a:t>
            </a:r>
            <a:endParaRPr sz="500" dirty="0"/>
          </a:p>
        </p:txBody>
      </p:sp>
      <p:sp>
        <p:nvSpPr>
          <p:cNvPr id="112" name="Google Shape;112;p27"/>
          <p:cNvSpPr txBox="1"/>
          <p:nvPr/>
        </p:nvSpPr>
        <p:spPr>
          <a:xfrm>
            <a:off x="434181" y="2721371"/>
            <a:ext cx="21861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9C4D0"/>
              </a:buClr>
              <a:buSzPts val="1900"/>
              <a:buFont typeface="Helvetica Neue"/>
              <a:buNone/>
            </a:pPr>
            <a:endParaRPr sz="500"/>
          </a:p>
        </p:txBody>
      </p:sp>
      <p:pic>
        <p:nvPicPr>
          <p:cNvPr id="5" name="图片 4">
            <a:extLst>
              <a:ext uri="{FF2B5EF4-FFF2-40B4-BE49-F238E27FC236}">
                <a16:creationId xmlns:a16="http://schemas.microsoft.com/office/drawing/2014/main" id="{6725A3BC-22FE-4012-AEA9-B5B28DCA881A}"/>
              </a:ext>
            </a:extLst>
          </p:cNvPr>
          <p:cNvPicPr>
            <a:picLocks noChangeAspect="1"/>
          </p:cNvPicPr>
          <p:nvPr/>
        </p:nvPicPr>
        <p:blipFill>
          <a:blip r:embed="rId4"/>
          <a:stretch>
            <a:fillRect/>
          </a:stretch>
        </p:blipFill>
        <p:spPr>
          <a:xfrm>
            <a:off x="4060" y="0"/>
            <a:ext cx="1167163" cy="11671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8"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18" name="Google Shape;118;p28"/>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3A5BAE"/>
              </a:buClr>
              <a:buSzPts val="2400"/>
              <a:buChar char="❏"/>
            </a:pPr>
            <a:r>
              <a:rPr lang="en" sz="2400" dirty="0">
                <a:solidFill>
                  <a:srgbClr val="3A5BAE"/>
                </a:solidFill>
              </a:rPr>
              <a:t>视频信息流列表显示（包含封面图）</a:t>
            </a:r>
            <a:endParaRPr sz="2400" dirty="0">
              <a:solidFill>
                <a:srgbClr val="3A5BAE"/>
              </a:solidFill>
            </a:endParaRPr>
          </a:p>
          <a:p>
            <a:pPr marL="457200" lvl="0" indent="-381000" algn="l" rtl="0">
              <a:lnSpc>
                <a:spcPct val="150000"/>
              </a:lnSpc>
              <a:spcBef>
                <a:spcPts val="0"/>
              </a:spcBef>
              <a:spcAft>
                <a:spcPts val="0"/>
              </a:spcAft>
              <a:buClr>
                <a:srgbClr val="3A5BAE"/>
              </a:buClr>
              <a:buSzPts val="2400"/>
              <a:buChar char="❏"/>
            </a:pPr>
            <a:r>
              <a:rPr lang="en" sz="2400" dirty="0">
                <a:solidFill>
                  <a:srgbClr val="3A5BAE"/>
                </a:solidFill>
              </a:rPr>
              <a:t>视频播放</a:t>
            </a:r>
            <a:endParaRPr sz="2400" dirty="0">
              <a:solidFill>
                <a:srgbClr val="3A5BAE"/>
              </a:solidFill>
            </a:endParaRPr>
          </a:p>
        </p:txBody>
      </p:sp>
      <p:sp>
        <p:nvSpPr>
          <p:cNvPr id="119" name="Google Shape;119;p28"/>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a:solidFill>
                  <a:srgbClr val="3A5BAE"/>
                </a:solidFill>
                <a:latin typeface="Helvetica Neue"/>
                <a:ea typeface="Helvetica Neue"/>
                <a:cs typeface="Helvetica Neue"/>
                <a:sym typeface="Helvetica Neue"/>
              </a:rPr>
              <a:t>App功能</a:t>
            </a:r>
            <a:endParaRPr sz="2400" b="1">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E26956BF-5485-494B-B438-297C10BCE3EF}"/>
              </a:ext>
            </a:extLst>
          </p:cNvPr>
          <p:cNvPicPr>
            <a:picLocks noChangeAspect="1"/>
          </p:cNvPicPr>
          <p:nvPr/>
        </p:nvPicPr>
        <p:blipFill>
          <a:blip r:embed="rId4"/>
          <a:stretch>
            <a:fillRect/>
          </a:stretch>
        </p:blipFill>
        <p:spPr>
          <a:xfrm>
            <a:off x="7981690" y="0"/>
            <a:ext cx="1167163" cy="11671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9"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25" name="Google Shape;125;p29"/>
          <p:cNvSpPr txBox="1"/>
          <p:nvPr/>
        </p:nvSpPr>
        <p:spPr>
          <a:xfrm>
            <a:off x="518424" y="1125075"/>
            <a:ext cx="7717481" cy="3459537"/>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en" sz="1800" dirty="0">
                <a:solidFill>
                  <a:srgbClr val="3A5BAE"/>
                </a:solidFill>
              </a:rPr>
              <a:t>完成的功能：</a:t>
            </a:r>
            <a:endParaRPr sz="1800" dirty="0">
              <a:solidFill>
                <a:srgbClr val="3A5BAE"/>
              </a:solidFill>
            </a:endParaRPr>
          </a:p>
          <a:p>
            <a:pPr marL="914400" lvl="1" indent="-342900">
              <a:lnSpc>
                <a:spcPct val="150000"/>
              </a:lnSpc>
              <a:buClr>
                <a:srgbClr val="3A5BAE"/>
              </a:buClr>
              <a:buSzPts val="1800"/>
              <a:buChar char="❏"/>
            </a:pPr>
            <a:r>
              <a:rPr lang="en" sz="1800" dirty="0">
                <a:solidFill>
                  <a:srgbClr val="3A5BAE"/>
                </a:solidFill>
              </a:rPr>
              <a:t>API:</a:t>
            </a:r>
            <a:r>
              <a:rPr lang="zh-CN" altLang="en-US" sz="1800" dirty="0">
                <a:solidFill>
                  <a:srgbClr val="3A5BAE"/>
                </a:solidFill>
              </a:rPr>
              <a:t>  </a:t>
            </a:r>
            <a:r>
              <a:rPr lang="en-US" altLang="zh-CN" dirty="0">
                <a:hlinkClick r:id="rId4"/>
              </a:rPr>
              <a:t>https://beiyou.bytedance.com/api/invoke/video/invoke/video</a:t>
            </a:r>
            <a:endParaRPr lang="en-US" altLang="zh-CN" dirty="0"/>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使用Glide加载封面图</a:t>
            </a:r>
            <a:endParaRPr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显示每个视频必要的信息（比如作者，时间等）</a:t>
            </a: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类似抖音全屏</a:t>
            </a:r>
            <a:r>
              <a:rPr lang="en-US" altLang="zh-CN" sz="1800" dirty="0">
                <a:solidFill>
                  <a:srgbClr val="3A5BAE"/>
                </a:solidFill>
              </a:rPr>
              <a:t>item(</a:t>
            </a:r>
            <a:r>
              <a:rPr lang="zh-CN" altLang="en-US" sz="1800" dirty="0">
                <a:solidFill>
                  <a:srgbClr val="3A5BAE"/>
                </a:solidFill>
              </a:rPr>
              <a:t>即一页就一个</a:t>
            </a:r>
            <a:r>
              <a:rPr lang="en-US" altLang="zh-CN" sz="1800" dirty="0">
                <a:solidFill>
                  <a:srgbClr val="3A5BAE"/>
                </a:solidFill>
              </a:rPr>
              <a:t>)</a:t>
            </a:r>
            <a:r>
              <a:rPr lang="zh-CN" altLang="en-US" sz="1800" dirty="0">
                <a:solidFill>
                  <a:srgbClr val="3A5BAE"/>
                </a:solidFill>
              </a:rPr>
              <a:t>，采用</a:t>
            </a:r>
            <a:r>
              <a:rPr lang="en-US" altLang="zh-CN" sz="1800" dirty="0">
                <a:solidFill>
                  <a:srgbClr val="3A5BAE"/>
                </a:solidFill>
              </a:rPr>
              <a:t>ViewPager2</a:t>
            </a:r>
            <a:r>
              <a:rPr lang="zh-CN" altLang="en-US" sz="1800" dirty="0">
                <a:solidFill>
                  <a:srgbClr val="3A5BAE"/>
                </a:solidFill>
              </a:rPr>
              <a:t>来实现</a:t>
            </a:r>
            <a:endParaRPr sz="1800" dirty="0">
              <a:solidFill>
                <a:srgbClr val="3A5BAE"/>
              </a:solidFill>
            </a:endParaRPr>
          </a:p>
          <a:p>
            <a:pPr marL="0" lvl="0" indent="0" algn="l" rtl="0">
              <a:lnSpc>
                <a:spcPct val="150000"/>
              </a:lnSpc>
              <a:spcBef>
                <a:spcPts val="0"/>
              </a:spcBef>
              <a:spcAft>
                <a:spcPts val="0"/>
              </a:spcAft>
              <a:buNone/>
            </a:pPr>
            <a:endParaRPr sz="1800" dirty="0">
              <a:solidFill>
                <a:srgbClr val="3A5BAE"/>
              </a:solidFill>
            </a:endParaRPr>
          </a:p>
        </p:txBody>
      </p:sp>
      <p:sp>
        <p:nvSpPr>
          <p:cNvPr id="126" name="Google Shape;126;p29"/>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a:solidFill>
                  <a:srgbClr val="3A5BAE"/>
                </a:solidFill>
                <a:latin typeface="Helvetica Neue"/>
                <a:ea typeface="Helvetica Neue"/>
                <a:cs typeface="Helvetica Neue"/>
                <a:sym typeface="Helvetica Neue"/>
              </a:rPr>
              <a:t>视频信息流</a:t>
            </a:r>
            <a:endParaRPr sz="2400" b="1">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6DC767D4-10C5-422A-BB05-2C1D180B129F}"/>
              </a:ext>
            </a:extLst>
          </p:cNvPr>
          <p:cNvPicPr>
            <a:picLocks noChangeAspect="1"/>
          </p:cNvPicPr>
          <p:nvPr/>
        </p:nvPicPr>
        <p:blipFill>
          <a:blip r:embed="rId5"/>
          <a:stretch>
            <a:fillRect/>
          </a:stretch>
        </p:blipFill>
        <p:spPr>
          <a:xfrm>
            <a:off x="7976837" y="0"/>
            <a:ext cx="1167163" cy="11671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9"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25" name="Google Shape;125;p29"/>
          <p:cNvSpPr txBox="1"/>
          <p:nvPr/>
        </p:nvSpPr>
        <p:spPr>
          <a:xfrm>
            <a:off x="518433" y="1131381"/>
            <a:ext cx="7717481" cy="3459537"/>
          </a:xfrm>
          <a:prstGeom prst="rect">
            <a:avLst/>
          </a:prstGeom>
          <a:noFill/>
          <a:ln>
            <a:noFill/>
          </a:ln>
        </p:spPr>
        <p:txBody>
          <a:bodyPr spcFirstLastPara="1" wrap="square" lIns="91425" tIns="91425" rIns="91425" bIns="91425" anchor="t" anchorCtr="0">
            <a:noAutofit/>
          </a:bodyPr>
          <a:lstStyle/>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使用</a:t>
            </a:r>
            <a:r>
              <a:rPr lang="en-US" altLang="zh-CN" sz="1800" dirty="0">
                <a:solidFill>
                  <a:srgbClr val="3A5BAE"/>
                </a:solidFill>
              </a:rPr>
              <a:t>Viewpage2</a:t>
            </a:r>
            <a:r>
              <a:rPr lang="zh-CN" altLang="en-US" sz="1800" dirty="0">
                <a:solidFill>
                  <a:srgbClr val="3A5BAE"/>
                </a:solidFill>
              </a:rPr>
              <a:t>效果，封面图显示页面</a:t>
            </a:r>
            <a:endParaRPr lang="en-US" altLang="zh-CN" sz="1800" dirty="0">
              <a:solidFill>
                <a:srgbClr val="3A5BAE"/>
              </a:solidFill>
            </a:endParaRPr>
          </a:p>
          <a:p>
            <a:pPr marL="571500" lvl="1" algn="l" rtl="0">
              <a:lnSpc>
                <a:spcPct val="150000"/>
              </a:lnSpc>
              <a:spcBef>
                <a:spcPts val="0"/>
              </a:spcBef>
              <a:spcAft>
                <a:spcPts val="0"/>
              </a:spcAft>
              <a:buClr>
                <a:srgbClr val="3A5BAE"/>
              </a:buClr>
              <a:buSzPts val="1800"/>
            </a:pP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p:txBody>
      </p:sp>
      <p:sp>
        <p:nvSpPr>
          <p:cNvPr id="126" name="Google Shape;126;p29"/>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a:solidFill>
                  <a:srgbClr val="3A5BAE"/>
                </a:solidFill>
                <a:latin typeface="Helvetica Neue"/>
                <a:ea typeface="Helvetica Neue"/>
                <a:cs typeface="Helvetica Neue"/>
                <a:sym typeface="Helvetica Neue"/>
              </a:rPr>
              <a:t>视频信息流</a:t>
            </a:r>
            <a:endParaRPr sz="2400" b="1">
              <a:solidFill>
                <a:srgbClr val="3A5BAE"/>
              </a:solidFill>
              <a:latin typeface="Helvetica Neue"/>
              <a:ea typeface="Helvetica Neue"/>
              <a:cs typeface="Helvetica Neue"/>
              <a:sym typeface="Helvetica Neue"/>
            </a:endParaRPr>
          </a:p>
        </p:txBody>
      </p:sp>
      <p:pic>
        <p:nvPicPr>
          <p:cNvPr id="2" name="图片 1">
            <a:extLst>
              <a:ext uri="{FF2B5EF4-FFF2-40B4-BE49-F238E27FC236}">
                <a16:creationId xmlns:a16="http://schemas.microsoft.com/office/drawing/2014/main" id="{189300C5-B266-4668-939E-CE1E691FBBF5}"/>
              </a:ext>
            </a:extLst>
          </p:cNvPr>
          <p:cNvPicPr>
            <a:picLocks noChangeAspect="1"/>
          </p:cNvPicPr>
          <p:nvPr/>
        </p:nvPicPr>
        <p:blipFill>
          <a:blip r:embed="rId4"/>
          <a:stretch>
            <a:fillRect/>
          </a:stretch>
        </p:blipFill>
        <p:spPr>
          <a:xfrm>
            <a:off x="4166755" y="1711476"/>
            <a:ext cx="1616706" cy="3432024"/>
          </a:xfrm>
          <a:prstGeom prst="rect">
            <a:avLst/>
          </a:prstGeom>
        </p:spPr>
      </p:pic>
      <p:pic>
        <p:nvPicPr>
          <p:cNvPr id="7" name="图片 6">
            <a:extLst>
              <a:ext uri="{FF2B5EF4-FFF2-40B4-BE49-F238E27FC236}">
                <a16:creationId xmlns:a16="http://schemas.microsoft.com/office/drawing/2014/main" id="{9A4F82D3-E076-4587-8F24-003DAEAF3466}"/>
              </a:ext>
            </a:extLst>
          </p:cNvPr>
          <p:cNvPicPr>
            <a:picLocks noChangeAspect="1"/>
          </p:cNvPicPr>
          <p:nvPr/>
        </p:nvPicPr>
        <p:blipFill>
          <a:blip r:embed="rId5"/>
          <a:stretch>
            <a:fillRect/>
          </a:stretch>
        </p:blipFill>
        <p:spPr>
          <a:xfrm>
            <a:off x="7976837" y="0"/>
            <a:ext cx="1167163" cy="1167163"/>
          </a:xfrm>
          <a:prstGeom prst="rect">
            <a:avLst/>
          </a:prstGeom>
        </p:spPr>
      </p:pic>
    </p:spTree>
    <p:extLst>
      <p:ext uri="{BB962C8B-B14F-4D97-AF65-F5344CB8AC3E}">
        <p14:creationId xmlns:p14="http://schemas.microsoft.com/office/powerpoint/2010/main" val="153096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9" descr="字节跳动ByteDance-PPT-0724-03.jpg"/>
          <p:cNvPicPr preferRelativeResize="0"/>
          <p:nvPr/>
        </p:nvPicPr>
        <p:blipFill rotWithShape="1">
          <a:blip r:embed="rId3">
            <a:alphaModFix/>
          </a:blip>
          <a:srcRect/>
          <a:stretch/>
        </p:blipFill>
        <p:spPr>
          <a:xfrm>
            <a:off x="8120" y="189186"/>
            <a:ext cx="9135880" cy="5143499"/>
          </a:xfrm>
          <a:prstGeom prst="rect">
            <a:avLst/>
          </a:prstGeom>
          <a:noFill/>
          <a:ln>
            <a:noFill/>
          </a:ln>
        </p:spPr>
      </p:pic>
      <p:sp>
        <p:nvSpPr>
          <p:cNvPr id="125" name="Google Shape;125;p29"/>
          <p:cNvSpPr txBox="1"/>
          <p:nvPr/>
        </p:nvSpPr>
        <p:spPr>
          <a:xfrm>
            <a:off x="518433" y="1131381"/>
            <a:ext cx="7717481" cy="3459537"/>
          </a:xfrm>
          <a:prstGeom prst="rect">
            <a:avLst/>
          </a:prstGeom>
          <a:noFill/>
          <a:ln>
            <a:noFill/>
          </a:ln>
        </p:spPr>
        <p:txBody>
          <a:bodyPr spcFirstLastPara="1" wrap="square" lIns="91425" tIns="91425" rIns="91425" bIns="91425" anchor="t" anchorCtr="0">
            <a:noAutofit/>
          </a:bodyPr>
          <a:lstStyle/>
          <a:p>
            <a:pPr marL="914400" lvl="1" indent="-342900">
              <a:lnSpc>
                <a:spcPct val="150000"/>
              </a:lnSpc>
              <a:buClr>
                <a:srgbClr val="3A5BAE"/>
              </a:buClr>
              <a:buSzPts val="1800"/>
              <a:buChar char="❏"/>
            </a:pPr>
            <a:r>
              <a:rPr lang="en" altLang="zh-CN" sz="1800" dirty="0">
                <a:solidFill>
                  <a:srgbClr val="3A5BAE"/>
                </a:solidFill>
              </a:rPr>
              <a:t>使用</a:t>
            </a:r>
            <a:r>
              <a:rPr lang="en-US" altLang="zh-CN" sz="1800" dirty="0">
                <a:solidFill>
                  <a:srgbClr val="3A5BAE"/>
                </a:solidFill>
              </a:rPr>
              <a:t>Viewpage2</a:t>
            </a:r>
            <a:r>
              <a:rPr lang="zh-CN" altLang="en-US" sz="1800" dirty="0">
                <a:solidFill>
                  <a:srgbClr val="3A5BAE"/>
                </a:solidFill>
              </a:rPr>
              <a:t>效果，播放视频页面</a:t>
            </a: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a:p>
            <a:pPr marL="571500" lvl="1" algn="l" rtl="0">
              <a:lnSpc>
                <a:spcPct val="150000"/>
              </a:lnSpc>
              <a:spcBef>
                <a:spcPts val="0"/>
              </a:spcBef>
              <a:spcAft>
                <a:spcPts val="0"/>
              </a:spcAft>
              <a:buClr>
                <a:srgbClr val="3A5BAE"/>
              </a:buClr>
              <a:buSzPts val="1800"/>
            </a:pP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endParaRPr lang="en-US" altLang="zh-CN" sz="1800" dirty="0">
              <a:solidFill>
                <a:srgbClr val="3A5BAE"/>
              </a:solidFill>
            </a:endParaRPr>
          </a:p>
        </p:txBody>
      </p:sp>
      <p:sp>
        <p:nvSpPr>
          <p:cNvPr id="126" name="Google Shape;126;p29"/>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a:solidFill>
                  <a:srgbClr val="3A5BAE"/>
                </a:solidFill>
                <a:latin typeface="Helvetica Neue"/>
                <a:ea typeface="Helvetica Neue"/>
                <a:cs typeface="Helvetica Neue"/>
                <a:sym typeface="Helvetica Neue"/>
              </a:rPr>
              <a:t>视频信息流</a:t>
            </a:r>
            <a:endParaRPr sz="2400" b="1">
              <a:solidFill>
                <a:srgbClr val="3A5BAE"/>
              </a:solidFill>
              <a:latin typeface="Helvetica Neue"/>
              <a:ea typeface="Helvetica Neue"/>
              <a:cs typeface="Helvetica Neue"/>
              <a:sym typeface="Helvetica Neue"/>
            </a:endParaRPr>
          </a:p>
        </p:txBody>
      </p:sp>
      <p:pic>
        <p:nvPicPr>
          <p:cNvPr id="2" name="图片 1">
            <a:extLst>
              <a:ext uri="{FF2B5EF4-FFF2-40B4-BE49-F238E27FC236}">
                <a16:creationId xmlns:a16="http://schemas.microsoft.com/office/drawing/2014/main" id="{3B823FD1-2264-4C67-BB9F-148DAE5838A8}"/>
              </a:ext>
            </a:extLst>
          </p:cNvPr>
          <p:cNvPicPr>
            <a:picLocks noChangeAspect="1"/>
          </p:cNvPicPr>
          <p:nvPr/>
        </p:nvPicPr>
        <p:blipFill>
          <a:blip r:embed="rId4"/>
          <a:stretch>
            <a:fillRect/>
          </a:stretch>
        </p:blipFill>
        <p:spPr>
          <a:xfrm>
            <a:off x="4187535" y="1755590"/>
            <a:ext cx="1595925" cy="3387909"/>
          </a:xfrm>
          <a:prstGeom prst="rect">
            <a:avLst/>
          </a:prstGeom>
        </p:spPr>
      </p:pic>
      <p:pic>
        <p:nvPicPr>
          <p:cNvPr id="7" name="图片 6">
            <a:extLst>
              <a:ext uri="{FF2B5EF4-FFF2-40B4-BE49-F238E27FC236}">
                <a16:creationId xmlns:a16="http://schemas.microsoft.com/office/drawing/2014/main" id="{15347918-D398-4341-A508-E529DCEF41C3}"/>
              </a:ext>
            </a:extLst>
          </p:cNvPr>
          <p:cNvPicPr>
            <a:picLocks noChangeAspect="1"/>
          </p:cNvPicPr>
          <p:nvPr/>
        </p:nvPicPr>
        <p:blipFill>
          <a:blip r:embed="rId5"/>
          <a:stretch>
            <a:fillRect/>
          </a:stretch>
        </p:blipFill>
        <p:spPr>
          <a:xfrm>
            <a:off x="7976837" y="0"/>
            <a:ext cx="1167163" cy="1167163"/>
          </a:xfrm>
          <a:prstGeom prst="rect">
            <a:avLst/>
          </a:prstGeom>
        </p:spPr>
      </p:pic>
    </p:spTree>
    <p:extLst>
      <p:ext uri="{BB962C8B-B14F-4D97-AF65-F5344CB8AC3E}">
        <p14:creationId xmlns:p14="http://schemas.microsoft.com/office/powerpoint/2010/main" val="25158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30"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32" name="Google Shape;132;p30"/>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en" sz="1800" dirty="0">
                <a:solidFill>
                  <a:srgbClr val="3A5BAE"/>
                </a:solidFill>
              </a:rPr>
              <a:t>完成的功能</a:t>
            </a:r>
            <a:endParaRPr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从视频信息流点击某个视频封面进入播放页面</a:t>
            </a:r>
            <a:endParaRPr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根据视频信息的url播放视频</a:t>
            </a:r>
            <a:endParaRPr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单击视频窗口</a:t>
            </a:r>
            <a:r>
              <a:rPr lang="zh-CN" altLang="en-US" sz="1800" dirty="0">
                <a:solidFill>
                  <a:srgbClr val="3A5BAE"/>
                </a:solidFill>
              </a:rPr>
              <a:t>显示暂停</a:t>
            </a:r>
            <a:r>
              <a:rPr lang="en-US" altLang="zh-CN" sz="1800" dirty="0">
                <a:solidFill>
                  <a:srgbClr val="3A5BAE"/>
                </a:solidFill>
              </a:rPr>
              <a:t>/</a:t>
            </a:r>
            <a:r>
              <a:rPr lang="zh-CN" altLang="en-US" sz="1800" dirty="0">
                <a:solidFill>
                  <a:srgbClr val="3A5BAE"/>
                </a:solidFill>
              </a:rPr>
              <a:t>播放按钮</a:t>
            </a: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单机暂停</a:t>
            </a:r>
            <a:r>
              <a:rPr lang="en-US" altLang="zh-CN" sz="1800" dirty="0">
                <a:solidFill>
                  <a:srgbClr val="3A5BAE"/>
                </a:solidFill>
              </a:rPr>
              <a:t>/</a:t>
            </a:r>
            <a:r>
              <a:rPr lang="zh-CN" altLang="en-US" sz="1800" dirty="0">
                <a:solidFill>
                  <a:srgbClr val="3A5BAE"/>
                </a:solidFill>
              </a:rPr>
              <a:t>播放按钮进行暂停</a:t>
            </a:r>
            <a:r>
              <a:rPr lang="en-US" altLang="zh-CN" sz="1800" dirty="0">
                <a:solidFill>
                  <a:srgbClr val="3A5BAE"/>
                </a:solidFill>
              </a:rPr>
              <a:t>/</a:t>
            </a:r>
            <a:r>
              <a:rPr lang="zh-CN" altLang="en-US" sz="1800" dirty="0">
                <a:solidFill>
                  <a:srgbClr val="3A5BAE"/>
                </a:solidFill>
              </a:rPr>
              <a:t>播放</a:t>
            </a:r>
            <a:endParaRPr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en" sz="1800" dirty="0">
                <a:solidFill>
                  <a:srgbClr val="3A5BAE"/>
                </a:solidFill>
              </a:rPr>
              <a:t>双击视频窗口点赞</a:t>
            </a:r>
            <a:r>
              <a:rPr lang="zh-CN" altLang="en-US" sz="1800" dirty="0">
                <a:solidFill>
                  <a:srgbClr val="3A5BAE"/>
                </a:solidFill>
              </a:rPr>
              <a:t>，星星</a:t>
            </a:r>
            <a:r>
              <a:rPr lang="en" sz="1800" dirty="0">
                <a:solidFill>
                  <a:srgbClr val="3A5BAE"/>
                </a:solidFill>
              </a:rPr>
              <a:t>图标</a:t>
            </a:r>
            <a:r>
              <a:rPr lang="zh-CN" altLang="en-US" sz="1800" dirty="0">
                <a:solidFill>
                  <a:srgbClr val="3A5BAE"/>
                </a:solidFill>
              </a:rPr>
              <a:t>闪烁</a:t>
            </a:r>
            <a:endParaRPr lang="en-US" altLang="zh-CN" sz="1800" dirty="0">
              <a:solidFill>
                <a:srgbClr val="3A5BAE"/>
              </a:solidFill>
            </a:endParaRPr>
          </a:p>
          <a:p>
            <a:pPr marL="914400" lvl="1" indent="-342900" algn="l" rtl="0">
              <a:lnSpc>
                <a:spcPct val="150000"/>
              </a:lnSpc>
              <a:spcBef>
                <a:spcPts val="0"/>
              </a:spcBef>
              <a:spcAft>
                <a:spcPts val="0"/>
              </a:spcAft>
              <a:buClr>
                <a:srgbClr val="3A5BAE"/>
              </a:buClr>
              <a:buSzPts val="1800"/>
              <a:buChar char="❏"/>
            </a:pPr>
            <a:r>
              <a:rPr lang="zh-CN" altLang="en-US" sz="1800" dirty="0">
                <a:solidFill>
                  <a:srgbClr val="3A5BAE"/>
                </a:solidFill>
              </a:rPr>
              <a:t>双击视频取消点赞</a:t>
            </a:r>
            <a:endParaRPr sz="1800" dirty="0">
              <a:solidFill>
                <a:srgbClr val="3A5BAE"/>
              </a:solidFill>
            </a:endParaRPr>
          </a:p>
        </p:txBody>
      </p:sp>
      <p:sp>
        <p:nvSpPr>
          <p:cNvPr id="133" name="Google Shape;133;p30"/>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a:solidFill>
                  <a:srgbClr val="3A5BAE"/>
                </a:solidFill>
                <a:latin typeface="Helvetica Neue"/>
                <a:ea typeface="Helvetica Neue"/>
                <a:cs typeface="Helvetica Neue"/>
                <a:sym typeface="Helvetica Neue"/>
              </a:rPr>
              <a:t>视频播放</a:t>
            </a:r>
            <a:endParaRPr sz="2400" b="1">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DD9F6225-9B23-43AE-9FF4-B480E2A0B24C}"/>
              </a:ext>
            </a:extLst>
          </p:cNvPr>
          <p:cNvPicPr>
            <a:picLocks noChangeAspect="1"/>
          </p:cNvPicPr>
          <p:nvPr/>
        </p:nvPicPr>
        <p:blipFill>
          <a:blip r:embed="rId4"/>
          <a:stretch>
            <a:fillRect/>
          </a:stretch>
        </p:blipFill>
        <p:spPr>
          <a:xfrm>
            <a:off x="7976837" y="0"/>
            <a:ext cx="1167163" cy="11671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33"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53" name="Google Shape;153;p33"/>
          <p:cNvSpPr txBox="1"/>
          <p:nvPr/>
        </p:nvSpPr>
        <p:spPr>
          <a:xfrm>
            <a:off x="518425" y="1125075"/>
            <a:ext cx="6948900" cy="3496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3A5BAE"/>
              </a:buClr>
              <a:buSzPts val="1800"/>
              <a:buFont typeface="Arial"/>
              <a:buChar char="❏"/>
            </a:pPr>
            <a:r>
              <a:rPr lang="zh-CN" altLang="en-US" sz="1800" dirty="0">
                <a:solidFill>
                  <a:srgbClr val="3A5BAE"/>
                </a:solidFill>
              </a:rPr>
              <a:t>视频播放完成后，自动重新播放</a:t>
            </a:r>
            <a:endParaRPr lang="en-US" altLang="zh-CN" sz="1800" dirty="0">
              <a:solidFill>
                <a:srgbClr val="3A5BAE"/>
              </a:solidFill>
            </a:endParaRPr>
          </a:p>
          <a:p>
            <a:pPr marL="457200" marR="0" lvl="0" indent="-342900" algn="l" rtl="0">
              <a:lnSpc>
                <a:spcPct val="150000"/>
              </a:lnSpc>
              <a:spcBef>
                <a:spcPts val="0"/>
              </a:spcBef>
              <a:spcAft>
                <a:spcPts val="0"/>
              </a:spcAft>
              <a:buClr>
                <a:srgbClr val="3A5BAE"/>
              </a:buClr>
              <a:buSzPts val="1800"/>
              <a:buFont typeface="Arial"/>
              <a:buChar char="❏"/>
            </a:pPr>
            <a:r>
              <a:rPr lang="zh-CN" altLang="en-US" sz="1800" dirty="0">
                <a:solidFill>
                  <a:srgbClr val="3A5BAE"/>
                </a:solidFill>
              </a:rPr>
              <a:t>载入数据前加入动画进行过渡</a:t>
            </a:r>
            <a:endParaRPr lang="en-US" altLang="zh-CN" sz="1800" dirty="0">
              <a:solidFill>
                <a:srgbClr val="3A5BAE"/>
              </a:solidFill>
            </a:endParaRPr>
          </a:p>
          <a:p>
            <a:pPr marL="457200" marR="0" lvl="0" indent="-342900" algn="l" rtl="0">
              <a:lnSpc>
                <a:spcPct val="150000"/>
              </a:lnSpc>
              <a:spcBef>
                <a:spcPts val="0"/>
              </a:spcBef>
              <a:spcAft>
                <a:spcPts val="0"/>
              </a:spcAft>
              <a:buClr>
                <a:srgbClr val="3A5BAE"/>
              </a:buClr>
              <a:buSzPts val="1800"/>
              <a:buFont typeface="Arial"/>
              <a:buChar char="❏"/>
            </a:pPr>
            <a:r>
              <a:rPr lang="zh-CN" altLang="en-US" sz="1800" dirty="0">
                <a:solidFill>
                  <a:srgbClr val="3A5BAE"/>
                </a:solidFill>
              </a:rPr>
              <a:t>监测网络状态并进行提示</a:t>
            </a:r>
          </a:p>
          <a:p>
            <a:pPr marL="457200" marR="0" lvl="0" indent="-342900" algn="l" rtl="0">
              <a:lnSpc>
                <a:spcPct val="150000"/>
              </a:lnSpc>
              <a:spcBef>
                <a:spcPts val="0"/>
              </a:spcBef>
              <a:spcAft>
                <a:spcPts val="0"/>
              </a:spcAft>
              <a:buClr>
                <a:srgbClr val="3A5BAE"/>
              </a:buClr>
              <a:buSzPts val="1800"/>
              <a:buChar char="❏"/>
            </a:pPr>
            <a:endParaRPr lang="zh-CN" altLang="en-US" sz="1800" dirty="0">
              <a:solidFill>
                <a:srgbClr val="3A5BAE"/>
              </a:solidFill>
            </a:endParaRPr>
          </a:p>
        </p:txBody>
      </p:sp>
      <p:sp>
        <p:nvSpPr>
          <p:cNvPr id="154" name="Google Shape;154;p33"/>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en" sz="2400" b="1" dirty="0">
                <a:solidFill>
                  <a:srgbClr val="3A5BAE"/>
                </a:solidFill>
                <a:latin typeface="Helvetica Neue"/>
                <a:ea typeface="Helvetica Neue"/>
                <a:cs typeface="Helvetica Neue"/>
                <a:sym typeface="Helvetica Neue"/>
              </a:rPr>
              <a:t>可选功能</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27B02509-AE45-45F0-ADCC-6FF92BEDFC9C}"/>
              </a:ext>
            </a:extLst>
          </p:cNvPr>
          <p:cNvPicPr>
            <a:picLocks noChangeAspect="1"/>
          </p:cNvPicPr>
          <p:nvPr/>
        </p:nvPicPr>
        <p:blipFill>
          <a:blip r:embed="rId4"/>
          <a:stretch>
            <a:fillRect/>
          </a:stretch>
        </p:blipFill>
        <p:spPr>
          <a:xfrm>
            <a:off x="7981690" y="7487"/>
            <a:ext cx="1167163" cy="1167163"/>
          </a:xfrm>
          <a:prstGeom prst="rect">
            <a:avLst/>
          </a:prstGeom>
        </p:spPr>
      </p:pic>
      <p:pic>
        <p:nvPicPr>
          <p:cNvPr id="2" name="图片 1">
            <a:extLst>
              <a:ext uri="{FF2B5EF4-FFF2-40B4-BE49-F238E27FC236}">
                <a16:creationId xmlns:a16="http://schemas.microsoft.com/office/drawing/2014/main" id="{4F9BBA26-4A2F-4CBC-BAFB-94D7F4D8C020}"/>
              </a:ext>
            </a:extLst>
          </p:cNvPr>
          <p:cNvPicPr>
            <a:picLocks noChangeAspect="1"/>
          </p:cNvPicPr>
          <p:nvPr/>
        </p:nvPicPr>
        <p:blipFill>
          <a:blip r:embed="rId5"/>
          <a:stretch>
            <a:fillRect/>
          </a:stretch>
        </p:blipFill>
        <p:spPr>
          <a:xfrm>
            <a:off x="4754324" y="1793358"/>
            <a:ext cx="1570821" cy="3289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4" descr="字节跳动ByteDance-PPT-0724-03.jpg"/>
          <p:cNvPicPr preferRelativeResize="0"/>
          <p:nvPr/>
        </p:nvPicPr>
        <p:blipFill rotWithShape="1">
          <a:blip r:embed="rId3">
            <a:alphaModFix/>
          </a:blip>
          <a:srcRect/>
          <a:stretch/>
        </p:blipFill>
        <p:spPr>
          <a:xfrm>
            <a:off x="4060" y="0"/>
            <a:ext cx="9135880" cy="5143499"/>
          </a:xfrm>
          <a:prstGeom prst="rect">
            <a:avLst/>
          </a:prstGeom>
          <a:noFill/>
          <a:ln>
            <a:noFill/>
          </a:ln>
        </p:spPr>
      </p:pic>
      <p:sp>
        <p:nvSpPr>
          <p:cNvPr id="160" name="Google Shape;160;p34"/>
          <p:cNvSpPr txBox="1"/>
          <p:nvPr/>
        </p:nvSpPr>
        <p:spPr>
          <a:xfrm>
            <a:off x="518433" y="897424"/>
            <a:ext cx="6948900" cy="34965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A5BAE"/>
              </a:buClr>
              <a:buSzPts val="1800"/>
              <a:buChar char="❏"/>
            </a:pPr>
            <a:r>
              <a:rPr lang="en-US" altLang="zh-CN" sz="1800" dirty="0">
                <a:solidFill>
                  <a:srgbClr val="3A5BAE"/>
                </a:solidFill>
              </a:rPr>
              <a:t>2017211190 </a:t>
            </a:r>
            <a:r>
              <a:rPr lang="zh-CN" altLang="en-US" sz="1800" dirty="0">
                <a:solidFill>
                  <a:srgbClr val="3A5BAE"/>
                </a:solidFill>
              </a:rPr>
              <a:t>刘家毓</a:t>
            </a:r>
            <a:endParaRPr lang="en-US" altLang="zh-CN" sz="1800"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使用</a:t>
            </a:r>
            <a:r>
              <a:rPr lang="en-US" altLang="zh-CN" dirty="0">
                <a:solidFill>
                  <a:srgbClr val="3A5BAE"/>
                </a:solidFill>
              </a:rPr>
              <a:t>retrofit</a:t>
            </a:r>
            <a:r>
              <a:rPr lang="zh-CN" altLang="en-US" dirty="0">
                <a:solidFill>
                  <a:srgbClr val="3A5BAE"/>
                </a:solidFill>
              </a:rPr>
              <a:t>获取数据，</a:t>
            </a:r>
            <a:r>
              <a:rPr lang="en-US" altLang="zh-CN" dirty="0">
                <a:solidFill>
                  <a:srgbClr val="3A5BAE"/>
                </a:solidFill>
              </a:rPr>
              <a:t>viewpage2</a:t>
            </a:r>
            <a:r>
              <a:rPr lang="zh-CN" altLang="en-US" dirty="0">
                <a:solidFill>
                  <a:srgbClr val="3A5BAE"/>
                </a:solidFill>
              </a:rPr>
              <a:t>绑定数据，用</a:t>
            </a:r>
            <a:r>
              <a:rPr lang="en-US" altLang="zh-CN" dirty="0">
                <a:solidFill>
                  <a:srgbClr val="3A5BAE"/>
                </a:solidFill>
              </a:rPr>
              <a:t>glide</a:t>
            </a:r>
            <a:r>
              <a:rPr lang="zh-CN" altLang="en-US" dirty="0">
                <a:solidFill>
                  <a:srgbClr val="3A5BAE"/>
                </a:solidFill>
              </a:rPr>
              <a:t>加载封面图</a:t>
            </a:r>
            <a:endParaRPr lang="en-US" altLang="zh-CN"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界面布局</a:t>
            </a:r>
            <a:endParaRPr lang="en-US" altLang="zh-CN"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连接质量保证、网络监测与动画效果</a:t>
            </a:r>
            <a:endParaRPr lang="en-US" altLang="zh-CN" dirty="0">
              <a:solidFill>
                <a:srgbClr val="3A5BAE"/>
              </a:solidFill>
            </a:endParaRPr>
          </a:p>
          <a:p>
            <a:pPr marL="914400" lvl="1" indent="-317500">
              <a:lnSpc>
                <a:spcPct val="150000"/>
              </a:lnSpc>
              <a:buClr>
                <a:srgbClr val="3A5BAE"/>
              </a:buClr>
              <a:buSzPts val="1400"/>
              <a:buChar char="❏"/>
            </a:pPr>
            <a:r>
              <a:rPr lang="zh-CN" altLang="en-US" dirty="0">
                <a:solidFill>
                  <a:srgbClr val="3A5BAE"/>
                </a:solidFill>
              </a:rPr>
              <a:t>图标制作</a:t>
            </a:r>
            <a:endParaRPr lang="en-US" altLang="zh-CN" dirty="0">
              <a:solidFill>
                <a:srgbClr val="3A5BAE"/>
              </a:solidFill>
            </a:endParaRPr>
          </a:p>
          <a:p>
            <a:pPr marL="914400" lvl="1" indent="-317500">
              <a:lnSpc>
                <a:spcPct val="150000"/>
              </a:lnSpc>
              <a:buClr>
                <a:srgbClr val="3A5BAE"/>
              </a:buClr>
              <a:buSzPts val="1400"/>
              <a:buChar char="❏"/>
            </a:pPr>
            <a:endParaRPr lang="en-US" altLang="zh-CN" dirty="0">
              <a:solidFill>
                <a:srgbClr val="3A5BAE"/>
              </a:solidFill>
            </a:endParaRPr>
          </a:p>
          <a:p>
            <a:pPr marL="914400" lvl="1" indent="-317500">
              <a:lnSpc>
                <a:spcPct val="150000"/>
              </a:lnSpc>
              <a:buClr>
                <a:srgbClr val="3A5BAE"/>
              </a:buClr>
              <a:buSzPts val="1400"/>
              <a:buChar char="❏"/>
            </a:pPr>
            <a:endParaRPr lang="zh-CN" altLang="en-US" dirty="0">
              <a:solidFill>
                <a:srgbClr val="3A5BAE"/>
              </a:solidFill>
            </a:endParaRPr>
          </a:p>
          <a:p>
            <a:pPr marL="457200" lvl="0" indent="-342900" algn="l" rtl="0">
              <a:lnSpc>
                <a:spcPct val="150000"/>
              </a:lnSpc>
              <a:spcBef>
                <a:spcPts val="0"/>
              </a:spcBef>
              <a:spcAft>
                <a:spcPts val="0"/>
              </a:spcAft>
              <a:buClr>
                <a:srgbClr val="3A5BAE"/>
              </a:buClr>
              <a:buSzPts val="1800"/>
              <a:buChar char="❏"/>
            </a:pPr>
            <a:r>
              <a:rPr lang="en-US" altLang="zh-CN" sz="1800" dirty="0">
                <a:solidFill>
                  <a:srgbClr val="3A5BAE"/>
                </a:solidFill>
              </a:rPr>
              <a:t>2017211187 </a:t>
            </a:r>
            <a:r>
              <a:rPr lang="zh-CN" altLang="en-US" sz="1800" dirty="0">
                <a:solidFill>
                  <a:srgbClr val="3A5BAE"/>
                </a:solidFill>
              </a:rPr>
              <a:t>张萧枫</a:t>
            </a: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视频播放与暂停</a:t>
            </a:r>
            <a:endParaRPr lang="en-US" altLang="zh-CN" dirty="0">
              <a:solidFill>
                <a:srgbClr val="3A5BAE"/>
              </a:solidFill>
            </a:endParaRP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双击点赞与取消</a:t>
            </a:r>
            <a:endParaRPr lang="en-US" altLang="zh-CN" dirty="0">
              <a:solidFill>
                <a:srgbClr val="3A5BAE"/>
              </a:solidFill>
            </a:endParaRPr>
          </a:p>
          <a:p>
            <a:pPr marL="914400" lvl="1" indent="-317500" algn="l" rtl="0">
              <a:lnSpc>
                <a:spcPct val="150000"/>
              </a:lnSpc>
              <a:spcBef>
                <a:spcPts val="0"/>
              </a:spcBef>
              <a:spcAft>
                <a:spcPts val="0"/>
              </a:spcAft>
              <a:buClr>
                <a:srgbClr val="3A5BAE"/>
              </a:buClr>
              <a:buSzPts val="1400"/>
              <a:buChar char="❏"/>
            </a:pPr>
            <a:r>
              <a:rPr lang="zh-CN" altLang="en-US" dirty="0">
                <a:solidFill>
                  <a:srgbClr val="3A5BAE"/>
                </a:solidFill>
              </a:rPr>
              <a:t>视频播放</a:t>
            </a:r>
            <a:r>
              <a:rPr lang="en-US" altLang="zh-CN" dirty="0">
                <a:solidFill>
                  <a:srgbClr val="3A5BAE"/>
                </a:solidFill>
              </a:rPr>
              <a:t>UI</a:t>
            </a:r>
            <a:r>
              <a:rPr lang="zh-CN" altLang="en-US" dirty="0">
                <a:solidFill>
                  <a:srgbClr val="3A5BAE"/>
                </a:solidFill>
              </a:rPr>
              <a:t>的细致优化。</a:t>
            </a:r>
          </a:p>
          <a:p>
            <a:pPr marL="0" lvl="0" indent="0" algn="l" rtl="0">
              <a:lnSpc>
                <a:spcPct val="150000"/>
              </a:lnSpc>
              <a:spcBef>
                <a:spcPts val="0"/>
              </a:spcBef>
              <a:spcAft>
                <a:spcPts val="0"/>
              </a:spcAft>
              <a:buNone/>
            </a:pPr>
            <a:endParaRPr sz="1800" dirty="0">
              <a:solidFill>
                <a:srgbClr val="3A5BAE"/>
              </a:solidFill>
            </a:endParaRPr>
          </a:p>
        </p:txBody>
      </p:sp>
      <p:sp>
        <p:nvSpPr>
          <p:cNvPr id="161" name="Google Shape;161;p34"/>
          <p:cNvSpPr txBox="1"/>
          <p:nvPr/>
        </p:nvSpPr>
        <p:spPr>
          <a:xfrm>
            <a:off x="518433" y="528000"/>
            <a:ext cx="4311600" cy="3714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5E5E5E"/>
              </a:buClr>
              <a:buSzPts val="1900"/>
              <a:buFont typeface="Helvetica Neue"/>
              <a:buNone/>
            </a:pPr>
            <a:r>
              <a:rPr lang="zh-CN" altLang="en-US" sz="2400" b="1" dirty="0">
                <a:solidFill>
                  <a:srgbClr val="3A5BAE"/>
                </a:solidFill>
                <a:latin typeface="Helvetica Neue"/>
                <a:ea typeface="Helvetica Neue"/>
                <a:cs typeface="Helvetica Neue"/>
                <a:sym typeface="Helvetica Neue"/>
              </a:rPr>
              <a:t>成员分工</a:t>
            </a:r>
            <a:endParaRPr sz="2400" b="1" dirty="0">
              <a:solidFill>
                <a:srgbClr val="3A5BAE"/>
              </a:solidFill>
              <a:latin typeface="Helvetica Neue"/>
              <a:ea typeface="Helvetica Neue"/>
              <a:cs typeface="Helvetica Neue"/>
              <a:sym typeface="Helvetica Neue"/>
            </a:endParaRPr>
          </a:p>
        </p:txBody>
      </p:sp>
      <p:pic>
        <p:nvPicPr>
          <p:cNvPr id="5" name="图片 4">
            <a:extLst>
              <a:ext uri="{FF2B5EF4-FFF2-40B4-BE49-F238E27FC236}">
                <a16:creationId xmlns:a16="http://schemas.microsoft.com/office/drawing/2014/main" id="{CA464537-6294-4645-9E64-9499E00E31F0}"/>
              </a:ext>
            </a:extLst>
          </p:cNvPr>
          <p:cNvPicPr>
            <a:picLocks noChangeAspect="1"/>
          </p:cNvPicPr>
          <p:nvPr/>
        </p:nvPicPr>
        <p:blipFill>
          <a:blip r:embed="rId4"/>
          <a:stretch>
            <a:fillRect/>
          </a:stretch>
        </p:blipFill>
        <p:spPr>
          <a:xfrm>
            <a:off x="7972777" y="7045"/>
            <a:ext cx="1167163" cy="116716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340</Words>
  <Application>Microsoft Office PowerPoint</Application>
  <PresentationFormat>全屏显示(16:9)</PresentationFormat>
  <Paragraphs>73</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14</vt:i4>
      </vt:variant>
    </vt:vector>
  </HeadingPairs>
  <TitlesOfParts>
    <vt:vector size="19" baseType="lpstr">
      <vt:lpstr>Helvetica Neue</vt:lpstr>
      <vt:lpstr>Helvetica Neue Light</vt:lpstr>
      <vt:lpstr>Arial</vt:lpstr>
      <vt:lpstr>Simple Light</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三和川上</dc:creator>
  <cp:lastModifiedBy>刘 家毓</cp:lastModifiedBy>
  <cp:revision>19</cp:revision>
  <dcterms:modified xsi:type="dcterms:W3CDTF">2020-06-10T08:13:18Z</dcterms:modified>
</cp:coreProperties>
</file>