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8"/>
  </p:notesMasterIdLst>
  <p:handoutMasterIdLst>
    <p:handoutMasterId r:id="rId19"/>
  </p:handoutMasterIdLst>
  <p:sldIdLst>
    <p:sldId id="372" r:id="rId3"/>
    <p:sldId id="298" r:id="rId4"/>
    <p:sldId id="318" r:id="rId5"/>
    <p:sldId id="259" r:id="rId6"/>
    <p:sldId id="260" r:id="rId7"/>
    <p:sldId id="300" r:id="rId8"/>
    <p:sldId id="346" r:id="rId9"/>
    <p:sldId id="303" r:id="rId10"/>
    <p:sldId id="305" r:id="rId11"/>
    <p:sldId id="347" r:id="rId12"/>
    <p:sldId id="308" r:id="rId13"/>
    <p:sldId id="309" r:id="rId14"/>
    <p:sldId id="348" r:id="rId15"/>
    <p:sldId id="312" r:id="rId16"/>
    <p:sldId id="3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3">
          <p15:clr>
            <a:srgbClr val="A4A3A4"/>
          </p15:clr>
        </p15:guide>
        <p15:guide id="2" pos="376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微软用户" initials="微软用户" lastIdx="0" clrIdx="0"/>
  <p:cmAuthor id="1" name="Administrator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77C"/>
    <a:srgbClr val="FFE8B2"/>
    <a:srgbClr val="FFDA88"/>
    <a:srgbClr val="FFFFFF"/>
    <a:srgbClr val="F7D98A"/>
    <a:srgbClr val="B11E24"/>
    <a:srgbClr val="F2DA95"/>
    <a:srgbClr val="AAA38F"/>
    <a:srgbClr val="D62C01"/>
    <a:srgbClr val="EB7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 showGuides="1">
      <p:cViewPr varScale="1">
        <p:scale>
          <a:sx n="109" d="100"/>
          <a:sy n="109" d="100"/>
        </p:scale>
        <p:origin x="672" y="96"/>
      </p:cViewPr>
      <p:guideLst>
        <p:guide orient="horz" pos="2083"/>
        <p:guide pos="37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字魂105号-简雅黑" panose="00000500000000000000" charset="-122"/>
              <a:ea typeface="字魂105号-简雅黑" panose="00000500000000000000" charset="-122"/>
              <a:cs typeface="字魂105号-简雅黑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ea typeface="字魂105号-简雅黑" panose="00000500000000000000" charset="-122"/>
              </a:rPr>
              <a:t>2021/11/9</a:t>
            </a:fld>
            <a:endParaRPr lang="zh-CN" altLang="en-US">
              <a:ea typeface="字魂105号-简雅黑" panose="000005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字魂105号-简雅黑" panose="00000500000000000000" charset="-122"/>
              <a:ea typeface="字魂105号-简雅黑" panose="00000500000000000000" charset="-122"/>
              <a:cs typeface="字魂105号-简雅黑" panose="0000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ea typeface="字魂105号-简雅黑" panose="00000500000000000000" charset="-122"/>
              </a:rPr>
              <a:t>‹#›</a:t>
            </a:fld>
            <a:endParaRPr lang="zh-CN" altLang="en-US">
              <a:ea typeface="字魂105号-简雅黑" panose="0000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6240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105号-简雅黑" panose="00000500000000000000" charset="-122"/>
                <a:ea typeface="字魂105号-简雅黑" panose="00000500000000000000" charset="-122"/>
                <a:cs typeface="字魂105号-简雅黑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105号-简雅黑" panose="00000500000000000000" charset="-122"/>
                <a:ea typeface="字魂105号-简雅黑" panose="00000500000000000000" charset="-122"/>
                <a:cs typeface="字魂105号-简雅黑" panose="000005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105号-简雅黑" panose="00000500000000000000" charset="-122"/>
                <a:ea typeface="字魂105号-简雅黑" panose="00000500000000000000" charset="-122"/>
                <a:cs typeface="字魂105号-简雅黑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105号-简雅黑" panose="00000500000000000000" charset="-122"/>
                <a:ea typeface="字魂105号-简雅黑" panose="00000500000000000000" charset="-122"/>
                <a:cs typeface="字魂105号-简雅黑" panose="000005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896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105号-简雅黑" panose="00000500000000000000" charset="-122"/>
        <a:ea typeface="字魂105号-简雅黑" panose="00000500000000000000" charset="-122"/>
        <a:cs typeface="字魂105号-简雅黑" panose="0000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105号-简雅黑" panose="00000500000000000000" charset="-122"/>
        <a:ea typeface="字魂105号-简雅黑" panose="00000500000000000000" charset="-122"/>
        <a:cs typeface="字魂105号-简雅黑" panose="0000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105号-简雅黑" panose="00000500000000000000" charset="-122"/>
        <a:ea typeface="字魂105号-简雅黑" panose="00000500000000000000" charset="-122"/>
        <a:cs typeface="字魂105号-简雅黑" panose="0000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105号-简雅黑" panose="00000500000000000000" charset="-122"/>
        <a:ea typeface="字魂105号-简雅黑" panose="00000500000000000000" charset="-122"/>
        <a:cs typeface="字魂105号-简雅黑" panose="0000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105号-简雅黑" panose="00000500000000000000" charset="-122"/>
        <a:ea typeface="字魂105号-简雅黑" panose="00000500000000000000" charset="-122"/>
        <a:cs typeface="字魂105号-简雅黑" panose="0000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272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jieri/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b91f18b02df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5"/>
            <a:ext cx="5962015" cy="6856730"/>
          </a:xfrm>
          <a:prstGeom prst="rect">
            <a:avLst/>
          </a:prstGeom>
        </p:spPr>
      </p:pic>
      <p:pic>
        <p:nvPicPr>
          <p:cNvPr id="3" name="图片 2" descr="5b91f18b02df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5882005" y="635"/>
            <a:ext cx="6309995" cy="6857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907703" y="6560059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http://www.1ppt.com/jieri/</a:t>
            </a:r>
          </a:p>
        </p:txBody>
      </p:sp>
    </p:spTree>
    <p:extLst>
      <p:ext uri="{BB962C8B-B14F-4D97-AF65-F5344CB8AC3E}">
        <p14:creationId xmlns:p14="http://schemas.microsoft.com/office/powerpoint/2010/main" val="213388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9325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750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72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98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23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b91f18b02df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5"/>
            <a:ext cx="5962015" cy="6856730"/>
          </a:xfrm>
          <a:prstGeom prst="rect">
            <a:avLst/>
          </a:prstGeom>
        </p:spPr>
      </p:pic>
      <p:pic>
        <p:nvPicPr>
          <p:cNvPr id="3" name="图片 2" descr="5b91f18b02df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5882005" y="635"/>
            <a:ext cx="6309995" cy="6857365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245745" y="241300"/>
            <a:ext cx="11701145" cy="637476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8900000" sx="99000" sy="99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字魂105号-简雅黑" panose="00000500000000000000" charset="-122"/>
              <a:cs typeface="字魂105号-简雅黑" panose="00000500000000000000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996315" y="429895"/>
            <a:ext cx="28028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 defTabSz="1219200">
              <a:defRPr/>
            </a:pPr>
            <a:r>
              <a:rPr lang="en-US" altLang="zh-CN" sz="2800" kern="0" dirty="0" err="1">
                <a:solidFill>
                  <a:srgbClr val="C00000"/>
                </a:solidFill>
                <a:latin typeface="字魂105号-简雅黑" panose="00000500000000000000" charset="-122"/>
                <a:ea typeface="字魂105号-简雅黑" panose="00000500000000000000" charset="-122"/>
                <a:cs typeface="Arial" panose="020B0604020202020204" pitchFamily="34" charset="0"/>
                <a:sym typeface="+mn-ea"/>
              </a:rPr>
              <a:t>第一</a:t>
            </a:r>
            <a:r>
              <a:rPr lang="zh-CN" altLang="zh-CN" sz="2800" kern="0" dirty="0">
                <a:solidFill>
                  <a:srgbClr val="C00000"/>
                </a:solidFill>
                <a:latin typeface="字魂105号-简雅黑" panose="00000500000000000000" charset="-122"/>
                <a:ea typeface="字魂105号-简雅黑" panose="00000500000000000000" charset="-122"/>
                <a:cs typeface="Arial" panose="020B0604020202020204" pitchFamily="34" charset="0"/>
                <a:sym typeface="+mn-ea"/>
              </a:rPr>
              <a:t>部分</a:t>
            </a:r>
            <a:r>
              <a:rPr lang="en-US" altLang="zh-CN" sz="2800" kern="0" dirty="0">
                <a:solidFill>
                  <a:srgbClr val="C00000"/>
                </a:solidFill>
                <a:latin typeface="字魂105号-简雅黑" panose="00000500000000000000" charset="-122"/>
                <a:ea typeface="字魂105号-简雅黑" panose="00000500000000000000" charset="-122"/>
                <a:cs typeface="Arial" panose="020B0604020202020204" pitchFamily="34" charset="0"/>
                <a:sym typeface="+mn-ea"/>
              </a:rPr>
              <a:t> </a:t>
            </a:r>
            <a:r>
              <a:rPr lang="zh-CN" altLang="zh-CN" sz="2800" kern="0" dirty="0">
                <a:solidFill>
                  <a:srgbClr val="C00000"/>
                </a:solidFill>
                <a:latin typeface="字魂105号-简雅黑" panose="00000500000000000000" charset="-122"/>
                <a:ea typeface="字魂105号-简雅黑" panose="00000500000000000000" charset="-122"/>
                <a:cs typeface="Arial" panose="020B0604020202020204" pitchFamily="34" charset="0"/>
                <a:sym typeface="+mn-ea"/>
              </a:rPr>
              <a:t>学党史</a:t>
            </a:r>
          </a:p>
        </p:txBody>
      </p:sp>
      <p:pic>
        <p:nvPicPr>
          <p:cNvPr id="10" name="图片 9" descr="5c750ecfaba3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545" y="319405"/>
            <a:ext cx="700405" cy="690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b91f18b02df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5"/>
            <a:ext cx="5962015" cy="6856730"/>
          </a:xfrm>
          <a:prstGeom prst="rect">
            <a:avLst/>
          </a:prstGeom>
        </p:spPr>
      </p:pic>
      <p:pic>
        <p:nvPicPr>
          <p:cNvPr id="3" name="图片 2" descr="5b91f18b02df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5882005" y="635"/>
            <a:ext cx="6309995" cy="6857365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245110" y="241300"/>
            <a:ext cx="11701145" cy="637476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8900000" sx="99000" sy="99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字魂105号-简雅黑" panose="00000500000000000000" charset="-122"/>
              <a:cs typeface="字魂105号-简雅黑" panose="00000500000000000000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996315" y="429895"/>
            <a:ext cx="28028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dist" defTabSz="1219200">
              <a:buClrTx/>
              <a:buSzTx/>
              <a:buFontTx/>
              <a:defRPr/>
            </a:pPr>
            <a:r>
              <a:rPr lang="en-US" altLang="zh-CN" sz="2800" kern="0" dirty="0" err="1">
                <a:solidFill>
                  <a:srgbClr val="C00000"/>
                </a:solidFill>
                <a:latin typeface="字魂105号-简雅黑" panose="00000500000000000000" charset="-122"/>
                <a:ea typeface="字魂105号-简雅黑" panose="00000500000000000000" charset="-122"/>
                <a:cs typeface="Arial" panose="020B0604020202020204" pitchFamily="34" charset="0"/>
                <a:sym typeface="+mn-ea"/>
              </a:rPr>
              <a:t>第二部分 悟思想</a:t>
            </a:r>
          </a:p>
        </p:txBody>
      </p:sp>
      <p:pic>
        <p:nvPicPr>
          <p:cNvPr id="10" name="图片 9" descr="5c750ecfaba3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545" y="319405"/>
            <a:ext cx="700405" cy="690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b91f18b02df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0"/>
            <a:ext cx="5962015" cy="6856730"/>
          </a:xfrm>
          <a:prstGeom prst="rect">
            <a:avLst/>
          </a:prstGeom>
        </p:spPr>
      </p:pic>
      <p:pic>
        <p:nvPicPr>
          <p:cNvPr id="3" name="图片 2" descr="5b91f18b02df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5882005" y="1270"/>
            <a:ext cx="6309995" cy="6857365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245110" y="241300"/>
            <a:ext cx="11701145" cy="637476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8900000" sx="99000" sy="99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字魂105号-简雅黑" panose="00000500000000000000" charset="-122"/>
              <a:cs typeface="字魂105号-简雅黑" panose="00000500000000000000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996315" y="429895"/>
            <a:ext cx="28028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dist" defTabSz="1219200">
              <a:buClrTx/>
              <a:buSzTx/>
              <a:buFontTx/>
              <a:defRPr/>
            </a:pPr>
            <a:r>
              <a:rPr lang="en-US" altLang="zh-CN" sz="2800" kern="0" dirty="0" err="1">
                <a:solidFill>
                  <a:srgbClr val="C00000"/>
                </a:solidFill>
                <a:latin typeface="字魂105号-简雅黑" panose="00000500000000000000" charset="-122"/>
                <a:ea typeface="字魂105号-简雅黑" panose="00000500000000000000" charset="-122"/>
                <a:cs typeface="Arial" panose="020B0604020202020204" pitchFamily="34" charset="0"/>
                <a:sym typeface="+mn-ea"/>
              </a:rPr>
              <a:t>第三部分 办实事</a:t>
            </a:r>
          </a:p>
        </p:txBody>
      </p:sp>
      <p:pic>
        <p:nvPicPr>
          <p:cNvPr id="10" name="图片 9" descr="5c750ecfaba3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545" y="319405"/>
            <a:ext cx="700405" cy="690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b91f18b02df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5"/>
            <a:ext cx="5962015" cy="6856730"/>
          </a:xfrm>
          <a:prstGeom prst="rect">
            <a:avLst/>
          </a:prstGeom>
        </p:spPr>
      </p:pic>
      <p:pic>
        <p:nvPicPr>
          <p:cNvPr id="3" name="图片 2" descr="5b91f18b02df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5882005" y="635"/>
            <a:ext cx="6309995" cy="6857365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245427" y="241617"/>
            <a:ext cx="11701145" cy="637476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8900000" sx="99000" sy="99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字魂105号-简雅黑" panose="00000500000000000000" charset="-122"/>
              <a:cs typeface="字魂105号-简雅黑" panose="00000500000000000000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996315" y="429895"/>
            <a:ext cx="280289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dist" defTabSz="1219200">
              <a:buClrTx/>
              <a:buSzTx/>
              <a:buFontTx/>
              <a:defRPr/>
            </a:pPr>
            <a:r>
              <a:rPr lang="en-US" altLang="zh-CN" sz="2800" kern="0" dirty="0" err="1">
                <a:solidFill>
                  <a:srgbClr val="C00000"/>
                </a:solidFill>
                <a:latin typeface="字魂105号-简雅黑" panose="00000500000000000000" charset="-122"/>
                <a:ea typeface="字魂105号-简雅黑" panose="00000500000000000000" charset="-122"/>
                <a:cs typeface="Arial" panose="020B0604020202020204" pitchFamily="34" charset="0"/>
                <a:sym typeface="+mn-ea"/>
              </a:rPr>
              <a:t>第四部分</a:t>
            </a:r>
            <a:r>
              <a:rPr lang="en-US" altLang="zh-CN" sz="2800" kern="0" dirty="0">
                <a:solidFill>
                  <a:srgbClr val="C00000"/>
                </a:solidFill>
                <a:latin typeface="字魂105号-简雅黑" panose="00000500000000000000" charset="-122"/>
                <a:ea typeface="字魂105号-简雅黑" panose="00000500000000000000" charset="-122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sz="2800" kern="0" dirty="0">
                <a:solidFill>
                  <a:srgbClr val="C00000"/>
                </a:solidFill>
                <a:latin typeface="字魂105号-简雅黑" panose="00000500000000000000" charset="-122"/>
                <a:ea typeface="字魂105号-简雅黑" panose="00000500000000000000" charset="-122"/>
                <a:cs typeface="Arial" panose="020B0604020202020204" pitchFamily="34" charset="0"/>
                <a:sym typeface="+mn-ea"/>
              </a:rPr>
              <a:t>总心得</a:t>
            </a:r>
            <a:endParaRPr lang="en-US" altLang="zh-CN" sz="2800" kern="0" dirty="0" err="1">
              <a:solidFill>
                <a:srgbClr val="C00000"/>
              </a:solidFill>
              <a:latin typeface="字魂105号-简雅黑" panose="00000500000000000000" charset="-122"/>
              <a:ea typeface="字魂105号-简雅黑" panose="00000500000000000000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0" name="图片 9" descr="5c750ecfaba3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545" y="319405"/>
            <a:ext cx="700405" cy="690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文档 1"/>
          <p:cNvSpPr/>
          <p:nvPr userDrawn="1"/>
        </p:nvSpPr>
        <p:spPr>
          <a:xfrm flipV="1">
            <a:off x="0" y="6673215"/>
            <a:ext cx="12191365" cy="184785"/>
          </a:xfrm>
          <a:prstGeom prst="flowChartDocumen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105号-简雅黑" panose="000005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939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90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93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guide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3.png"/><Relationship Id="rId3" Type="http://schemas.openxmlformats.org/officeDocument/2006/relationships/tags" Target="../tags/tag3.xml"/><Relationship Id="rId21" Type="http://schemas.openxmlformats.org/officeDocument/2006/relationships/image" Target="../media/image8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15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20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10.xml"/><Relationship Id="rId19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20.xml"/><Relationship Id="rId7" Type="http://schemas.openxmlformats.org/officeDocument/2006/relationships/image" Target="../media/image19.jpe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604ac54be2b97---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170430" y="4710430"/>
            <a:ext cx="8404860" cy="1708785"/>
          </a:xfrm>
          <a:prstGeom prst="rect">
            <a:avLst/>
          </a:prstGeom>
        </p:spPr>
      </p:pic>
      <p:pic>
        <p:nvPicPr>
          <p:cNvPr id="12" name="图片 11" descr="601ea91721a97-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5429885"/>
            <a:ext cx="12192000" cy="1416685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3943450" y="3902529"/>
            <a:ext cx="416937" cy="416934"/>
            <a:chOff x="891974" y="4415843"/>
            <a:chExt cx="450443" cy="450443"/>
          </a:xfrm>
        </p:grpSpPr>
        <p:sp>
          <p:nvSpPr>
            <p:cNvPr id="27" name="椭圆 26"/>
            <p:cNvSpPr/>
            <p:nvPr/>
          </p:nvSpPr>
          <p:spPr>
            <a:xfrm>
              <a:off x="891974" y="4415843"/>
              <a:ext cx="450443" cy="450443"/>
            </a:xfrm>
            <a:prstGeom prst="ellipse">
              <a:avLst/>
            </a:prstGeom>
            <a:noFill/>
            <a:ln w="12700" cap="flat" cmpd="sng" algn="ctr">
              <a:solidFill>
                <a:srgbClr val="FFE8B2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D675"/>
                </a:solidFill>
                <a:cs typeface="+mn-ea"/>
                <a:sym typeface="+mn-lt"/>
              </a:endParaRPr>
            </a:p>
          </p:txBody>
        </p:sp>
        <p:sp>
          <p:nvSpPr>
            <p:cNvPr id="28" name="椭圆 39"/>
            <p:cNvSpPr/>
            <p:nvPr/>
          </p:nvSpPr>
          <p:spPr>
            <a:xfrm>
              <a:off x="993275" y="4502064"/>
              <a:ext cx="247839" cy="278000"/>
            </a:xfrm>
            <a:custGeom>
              <a:avLst/>
              <a:gdLst>
                <a:gd name="connsiteX0" fmla="*/ 199932 w 300038"/>
                <a:gd name="connsiteY0" fmla="*/ 273051 h 336551"/>
                <a:gd name="connsiteX1" fmla="*/ 192088 w 300038"/>
                <a:gd name="connsiteY1" fmla="*/ 280989 h 336551"/>
                <a:gd name="connsiteX2" fmla="*/ 192088 w 300038"/>
                <a:gd name="connsiteY2" fmla="*/ 306124 h 336551"/>
                <a:gd name="connsiteX3" fmla="*/ 199932 w 300038"/>
                <a:gd name="connsiteY3" fmla="*/ 312739 h 336551"/>
                <a:gd name="connsiteX4" fmla="*/ 250919 w 300038"/>
                <a:gd name="connsiteY4" fmla="*/ 312739 h 336551"/>
                <a:gd name="connsiteX5" fmla="*/ 258763 w 300038"/>
                <a:gd name="connsiteY5" fmla="*/ 306124 h 336551"/>
                <a:gd name="connsiteX6" fmla="*/ 258763 w 300038"/>
                <a:gd name="connsiteY6" fmla="*/ 280989 h 336551"/>
                <a:gd name="connsiteX7" fmla="*/ 250919 w 300038"/>
                <a:gd name="connsiteY7" fmla="*/ 273051 h 336551"/>
                <a:gd name="connsiteX8" fmla="*/ 199932 w 300038"/>
                <a:gd name="connsiteY8" fmla="*/ 273051 h 336551"/>
                <a:gd name="connsiteX9" fmla="*/ 101328 w 300038"/>
                <a:gd name="connsiteY9" fmla="*/ 196851 h 336551"/>
                <a:gd name="connsiteX10" fmla="*/ 107908 w 300038"/>
                <a:gd name="connsiteY10" fmla="*/ 196851 h 336551"/>
                <a:gd name="connsiteX11" fmla="*/ 111856 w 300038"/>
                <a:gd name="connsiteY11" fmla="*/ 202123 h 336551"/>
                <a:gd name="connsiteX12" fmla="*/ 128964 w 300038"/>
                <a:gd name="connsiteY12" fmla="*/ 248250 h 336551"/>
                <a:gd name="connsiteX13" fmla="*/ 131595 w 300038"/>
                <a:gd name="connsiteY13" fmla="*/ 239025 h 336551"/>
                <a:gd name="connsiteX14" fmla="*/ 126332 w 300038"/>
                <a:gd name="connsiteY14" fmla="*/ 225845 h 336551"/>
                <a:gd name="connsiteX15" fmla="*/ 127648 w 300038"/>
                <a:gd name="connsiteY15" fmla="*/ 217938 h 336551"/>
                <a:gd name="connsiteX16" fmla="*/ 132911 w 300038"/>
                <a:gd name="connsiteY16" fmla="*/ 215302 h 336551"/>
                <a:gd name="connsiteX17" fmla="*/ 167126 w 300038"/>
                <a:gd name="connsiteY17" fmla="*/ 215302 h 336551"/>
                <a:gd name="connsiteX18" fmla="*/ 172390 w 300038"/>
                <a:gd name="connsiteY18" fmla="*/ 217938 h 336551"/>
                <a:gd name="connsiteX19" fmla="*/ 173706 w 300038"/>
                <a:gd name="connsiteY19" fmla="*/ 225845 h 336551"/>
                <a:gd name="connsiteX20" fmla="*/ 168442 w 300038"/>
                <a:gd name="connsiteY20" fmla="*/ 239025 h 336551"/>
                <a:gd name="connsiteX21" fmla="*/ 171074 w 300038"/>
                <a:gd name="connsiteY21" fmla="*/ 248250 h 336551"/>
                <a:gd name="connsiteX22" fmla="*/ 188182 w 300038"/>
                <a:gd name="connsiteY22" fmla="*/ 202123 h 336551"/>
                <a:gd name="connsiteX23" fmla="*/ 192130 w 300038"/>
                <a:gd name="connsiteY23" fmla="*/ 196851 h 336551"/>
                <a:gd name="connsiteX24" fmla="*/ 198710 w 300038"/>
                <a:gd name="connsiteY24" fmla="*/ 196851 h 336551"/>
                <a:gd name="connsiteX25" fmla="*/ 265823 w 300038"/>
                <a:gd name="connsiteY25" fmla="*/ 224527 h 336551"/>
                <a:gd name="connsiteX26" fmla="*/ 300038 w 300038"/>
                <a:gd name="connsiteY26" fmla="*/ 274609 h 336551"/>
                <a:gd name="connsiteX27" fmla="*/ 300038 w 300038"/>
                <a:gd name="connsiteY27" fmla="*/ 328643 h 336551"/>
                <a:gd name="connsiteX28" fmla="*/ 292142 w 300038"/>
                <a:gd name="connsiteY28" fmla="*/ 336551 h 336551"/>
                <a:gd name="connsiteX29" fmla="*/ 7896 w 300038"/>
                <a:gd name="connsiteY29" fmla="*/ 336551 h 336551"/>
                <a:gd name="connsiteX30" fmla="*/ 0 w 300038"/>
                <a:gd name="connsiteY30" fmla="*/ 328643 h 336551"/>
                <a:gd name="connsiteX31" fmla="*/ 0 w 300038"/>
                <a:gd name="connsiteY31" fmla="*/ 274609 h 336551"/>
                <a:gd name="connsiteX32" fmla="*/ 34215 w 300038"/>
                <a:gd name="connsiteY32" fmla="*/ 224527 h 336551"/>
                <a:gd name="connsiteX33" fmla="*/ 101328 w 300038"/>
                <a:gd name="connsiteY33" fmla="*/ 196851 h 336551"/>
                <a:gd name="connsiteX34" fmla="*/ 155328 w 300038"/>
                <a:gd name="connsiteY34" fmla="*/ 0 h 336551"/>
                <a:gd name="connsiteX35" fmla="*/ 201775 w 300038"/>
                <a:gd name="connsiteY35" fmla="*/ 15854 h 336551"/>
                <a:gd name="connsiteX36" fmla="*/ 223008 w 300038"/>
                <a:gd name="connsiteY36" fmla="*/ 79268 h 336551"/>
                <a:gd name="connsiteX37" fmla="*/ 224335 w 300038"/>
                <a:gd name="connsiteY37" fmla="*/ 93801 h 336551"/>
                <a:gd name="connsiteX38" fmla="*/ 229643 w 300038"/>
                <a:gd name="connsiteY38" fmla="*/ 100407 h 336551"/>
                <a:gd name="connsiteX39" fmla="*/ 232297 w 300038"/>
                <a:gd name="connsiteY39" fmla="*/ 125508 h 336551"/>
                <a:gd name="connsiteX40" fmla="*/ 208410 w 300038"/>
                <a:gd name="connsiteY40" fmla="*/ 151931 h 336551"/>
                <a:gd name="connsiteX41" fmla="*/ 185850 w 300038"/>
                <a:gd name="connsiteY41" fmla="*/ 183639 h 336551"/>
                <a:gd name="connsiteX42" fmla="*/ 172579 w 300038"/>
                <a:gd name="connsiteY42" fmla="*/ 192887 h 336551"/>
                <a:gd name="connsiteX43" fmla="*/ 150019 w 300038"/>
                <a:gd name="connsiteY43" fmla="*/ 196850 h 336551"/>
                <a:gd name="connsiteX44" fmla="*/ 127459 w 300038"/>
                <a:gd name="connsiteY44" fmla="*/ 192887 h 336551"/>
                <a:gd name="connsiteX45" fmla="*/ 114189 w 300038"/>
                <a:gd name="connsiteY45" fmla="*/ 183639 h 336551"/>
                <a:gd name="connsiteX46" fmla="*/ 91629 w 300038"/>
                <a:gd name="connsiteY46" fmla="*/ 151931 h 336551"/>
                <a:gd name="connsiteX47" fmla="*/ 67742 w 300038"/>
                <a:gd name="connsiteY47" fmla="*/ 125508 h 336551"/>
                <a:gd name="connsiteX48" fmla="*/ 70396 w 300038"/>
                <a:gd name="connsiteY48" fmla="*/ 100407 h 336551"/>
                <a:gd name="connsiteX49" fmla="*/ 75704 w 300038"/>
                <a:gd name="connsiteY49" fmla="*/ 93801 h 336551"/>
                <a:gd name="connsiteX50" fmla="*/ 77031 w 300038"/>
                <a:gd name="connsiteY50" fmla="*/ 85874 h 336551"/>
                <a:gd name="connsiteX51" fmla="*/ 74377 w 300038"/>
                <a:gd name="connsiteY51" fmla="*/ 50203 h 336551"/>
                <a:gd name="connsiteX52" fmla="*/ 103572 w 300038"/>
                <a:gd name="connsiteY52" fmla="*/ 27744 h 336551"/>
                <a:gd name="connsiteX53" fmla="*/ 119497 w 300038"/>
                <a:gd name="connsiteY53" fmla="*/ 10569 h 336551"/>
                <a:gd name="connsiteX54" fmla="*/ 155328 w 300038"/>
                <a:gd name="connsiteY54" fmla="*/ 0 h 33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00038" h="336551">
                  <a:moveTo>
                    <a:pt x="199932" y="273051"/>
                  </a:moveTo>
                  <a:cubicBezTo>
                    <a:pt x="194703" y="273051"/>
                    <a:pt x="192088" y="277020"/>
                    <a:pt x="192088" y="280989"/>
                  </a:cubicBezTo>
                  <a:cubicBezTo>
                    <a:pt x="192088" y="306124"/>
                    <a:pt x="192088" y="306124"/>
                    <a:pt x="192088" y="306124"/>
                  </a:cubicBezTo>
                  <a:cubicBezTo>
                    <a:pt x="192088" y="310093"/>
                    <a:pt x="194703" y="312739"/>
                    <a:pt x="199932" y="312739"/>
                  </a:cubicBezTo>
                  <a:cubicBezTo>
                    <a:pt x="250919" y="312739"/>
                    <a:pt x="250919" y="312739"/>
                    <a:pt x="250919" y="312739"/>
                  </a:cubicBezTo>
                  <a:cubicBezTo>
                    <a:pt x="254841" y="312739"/>
                    <a:pt x="258763" y="310093"/>
                    <a:pt x="258763" y="306124"/>
                  </a:cubicBezTo>
                  <a:lnTo>
                    <a:pt x="258763" y="280989"/>
                  </a:lnTo>
                  <a:cubicBezTo>
                    <a:pt x="258763" y="277020"/>
                    <a:pt x="254841" y="273051"/>
                    <a:pt x="250919" y="273051"/>
                  </a:cubicBezTo>
                  <a:cubicBezTo>
                    <a:pt x="199932" y="273051"/>
                    <a:pt x="199932" y="273051"/>
                    <a:pt x="199932" y="273051"/>
                  </a:cubicBezTo>
                  <a:close/>
                  <a:moveTo>
                    <a:pt x="101328" y="196851"/>
                  </a:moveTo>
                  <a:cubicBezTo>
                    <a:pt x="103960" y="196851"/>
                    <a:pt x="105276" y="196851"/>
                    <a:pt x="107908" y="196851"/>
                  </a:cubicBezTo>
                  <a:cubicBezTo>
                    <a:pt x="109224" y="198169"/>
                    <a:pt x="110540" y="199487"/>
                    <a:pt x="111856" y="202123"/>
                  </a:cubicBezTo>
                  <a:cubicBezTo>
                    <a:pt x="128964" y="248250"/>
                    <a:pt x="128964" y="248250"/>
                    <a:pt x="128964" y="248250"/>
                  </a:cubicBezTo>
                  <a:cubicBezTo>
                    <a:pt x="131595" y="239025"/>
                    <a:pt x="131595" y="239025"/>
                    <a:pt x="131595" y="239025"/>
                  </a:cubicBezTo>
                  <a:cubicBezTo>
                    <a:pt x="126332" y="225845"/>
                    <a:pt x="126332" y="225845"/>
                    <a:pt x="126332" y="225845"/>
                  </a:cubicBezTo>
                  <a:cubicBezTo>
                    <a:pt x="125016" y="223209"/>
                    <a:pt x="126332" y="220574"/>
                    <a:pt x="127648" y="217938"/>
                  </a:cubicBezTo>
                  <a:cubicBezTo>
                    <a:pt x="128964" y="216620"/>
                    <a:pt x="131595" y="215302"/>
                    <a:pt x="132911" y="215302"/>
                  </a:cubicBezTo>
                  <a:cubicBezTo>
                    <a:pt x="167126" y="215302"/>
                    <a:pt x="167126" y="215302"/>
                    <a:pt x="167126" y="215302"/>
                  </a:cubicBezTo>
                  <a:cubicBezTo>
                    <a:pt x="168442" y="215302"/>
                    <a:pt x="171074" y="216620"/>
                    <a:pt x="172390" y="217938"/>
                  </a:cubicBezTo>
                  <a:cubicBezTo>
                    <a:pt x="173706" y="220574"/>
                    <a:pt x="175022" y="223209"/>
                    <a:pt x="173706" y="225845"/>
                  </a:cubicBezTo>
                  <a:cubicBezTo>
                    <a:pt x="168442" y="239025"/>
                    <a:pt x="168442" y="239025"/>
                    <a:pt x="168442" y="239025"/>
                  </a:cubicBezTo>
                  <a:cubicBezTo>
                    <a:pt x="171074" y="248250"/>
                    <a:pt x="171074" y="248250"/>
                    <a:pt x="171074" y="248250"/>
                  </a:cubicBezTo>
                  <a:cubicBezTo>
                    <a:pt x="188182" y="202123"/>
                    <a:pt x="188182" y="202123"/>
                    <a:pt x="188182" y="202123"/>
                  </a:cubicBezTo>
                  <a:cubicBezTo>
                    <a:pt x="189498" y="199487"/>
                    <a:pt x="190814" y="198169"/>
                    <a:pt x="192130" y="196851"/>
                  </a:cubicBezTo>
                  <a:cubicBezTo>
                    <a:pt x="194762" y="196851"/>
                    <a:pt x="196078" y="196851"/>
                    <a:pt x="198710" y="196851"/>
                  </a:cubicBezTo>
                  <a:cubicBezTo>
                    <a:pt x="265823" y="224527"/>
                    <a:pt x="265823" y="224527"/>
                    <a:pt x="265823" y="224527"/>
                  </a:cubicBezTo>
                  <a:cubicBezTo>
                    <a:pt x="286879" y="232435"/>
                    <a:pt x="300038" y="252204"/>
                    <a:pt x="300038" y="274609"/>
                  </a:cubicBezTo>
                  <a:cubicBezTo>
                    <a:pt x="300038" y="328643"/>
                    <a:pt x="300038" y="328643"/>
                    <a:pt x="300038" y="328643"/>
                  </a:cubicBezTo>
                  <a:cubicBezTo>
                    <a:pt x="300038" y="332597"/>
                    <a:pt x="296090" y="336551"/>
                    <a:pt x="292142" y="336551"/>
                  </a:cubicBezTo>
                  <a:cubicBezTo>
                    <a:pt x="7896" y="336551"/>
                    <a:pt x="7896" y="336551"/>
                    <a:pt x="7896" y="336551"/>
                  </a:cubicBezTo>
                  <a:cubicBezTo>
                    <a:pt x="3948" y="336551"/>
                    <a:pt x="0" y="332597"/>
                    <a:pt x="0" y="328643"/>
                  </a:cubicBezTo>
                  <a:cubicBezTo>
                    <a:pt x="0" y="274609"/>
                    <a:pt x="0" y="274609"/>
                    <a:pt x="0" y="274609"/>
                  </a:cubicBezTo>
                  <a:cubicBezTo>
                    <a:pt x="0" y="252204"/>
                    <a:pt x="13159" y="232435"/>
                    <a:pt x="34215" y="224527"/>
                  </a:cubicBezTo>
                  <a:cubicBezTo>
                    <a:pt x="101328" y="196851"/>
                    <a:pt x="101328" y="196851"/>
                    <a:pt x="101328" y="196851"/>
                  </a:cubicBezTo>
                  <a:close/>
                  <a:moveTo>
                    <a:pt x="155328" y="0"/>
                  </a:moveTo>
                  <a:cubicBezTo>
                    <a:pt x="171252" y="0"/>
                    <a:pt x="187177" y="5285"/>
                    <a:pt x="201775" y="15854"/>
                  </a:cubicBezTo>
                  <a:cubicBezTo>
                    <a:pt x="225662" y="34350"/>
                    <a:pt x="223008" y="72663"/>
                    <a:pt x="223008" y="79268"/>
                  </a:cubicBezTo>
                  <a:cubicBezTo>
                    <a:pt x="223008" y="84553"/>
                    <a:pt x="224335" y="89838"/>
                    <a:pt x="224335" y="93801"/>
                  </a:cubicBezTo>
                  <a:cubicBezTo>
                    <a:pt x="225662" y="95122"/>
                    <a:pt x="228316" y="96443"/>
                    <a:pt x="229643" y="100407"/>
                  </a:cubicBezTo>
                  <a:cubicBezTo>
                    <a:pt x="234951" y="107012"/>
                    <a:pt x="234951" y="114939"/>
                    <a:pt x="232297" y="125508"/>
                  </a:cubicBezTo>
                  <a:cubicBezTo>
                    <a:pt x="226989" y="146647"/>
                    <a:pt x="215045" y="150610"/>
                    <a:pt x="208410" y="151931"/>
                  </a:cubicBezTo>
                  <a:cubicBezTo>
                    <a:pt x="204429" y="159858"/>
                    <a:pt x="195139" y="175712"/>
                    <a:pt x="185850" y="183639"/>
                  </a:cubicBezTo>
                  <a:cubicBezTo>
                    <a:pt x="183196" y="187602"/>
                    <a:pt x="177888" y="190244"/>
                    <a:pt x="172579" y="192887"/>
                  </a:cubicBezTo>
                  <a:cubicBezTo>
                    <a:pt x="164617" y="195529"/>
                    <a:pt x="157982" y="196850"/>
                    <a:pt x="150019" y="196850"/>
                  </a:cubicBezTo>
                  <a:cubicBezTo>
                    <a:pt x="142057" y="196850"/>
                    <a:pt x="135422" y="195529"/>
                    <a:pt x="127459" y="192887"/>
                  </a:cubicBezTo>
                  <a:cubicBezTo>
                    <a:pt x="122151" y="190244"/>
                    <a:pt x="116843" y="187602"/>
                    <a:pt x="114189" y="183639"/>
                  </a:cubicBezTo>
                  <a:cubicBezTo>
                    <a:pt x="104900" y="175712"/>
                    <a:pt x="95610" y="159858"/>
                    <a:pt x="91629" y="151931"/>
                  </a:cubicBezTo>
                  <a:cubicBezTo>
                    <a:pt x="84994" y="150610"/>
                    <a:pt x="73050" y="146647"/>
                    <a:pt x="67742" y="125508"/>
                  </a:cubicBezTo>
                  <a:cubicBezTo>
                    <a:pt x="65088" y="114939"/>
                    <a:pt x="65088" y="107012"/>
                    <a:pt x="70396" y="100407"/>
                  </a:cubicBezTo>
                  <a:cubicBezTo>
                    <a:pt x="71723" y="96443"/>
                    <a:pt x="74377" y="95122"/>
                    <a:pt x="75704" y="93801"/>
                  </a:cubicBezTo>
                  <a:cubicBezTo>
                    <a:pt x="75704" y="91159"/>
                    <a:pt x="75704" y="88516"/>
                    <a:pt x="77031" y="85874"/>
                  </a:cubicBezTo>
                  <a:cubicBezTo>
                    <a:pt x="73050" y="80590"/>
                    <a:pt x="67742" y="68699"/>
                    <a:pt x="74377" y="50203"/>
                  </a:cubicBezTo>
                  <a:cubicBezTo>
                    <a:pt x="81013" y="30386"/>
                    <a:pt x="95610" y="27744"/>
                    <a:pt x="103572" y="27744"/>
                  </a:cubicBezTo>
                  <a:cubicBezTo>
                    <a:pt x="106227" y="22459"/>
                    <a:pt x="111535" y="17175"/>
                    <a:pt x="119497" y="10569"/>
                  </a:cubicBezTo>
                  <a:cubicBezTo>
                    <a:pt x="128786" y="3963"/>
                    <a:pt x="142057" y="0"/>
                    <a:pt x="155328" y="0"/>
                  </a:cubicBezTo>
                  <a:close/>
                </a:path>
              </a:pathLst>
            </a:custGeom>
            <a:solidFill>
              <a:srgbClr val="FFD675"/>
            </a:solidFill>
            <a:ln w="12700" cap="flat" cmpd="sng" algn="ctr">
              <a:solidFill>
                <a:srgbClr val="FFD675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</p:grpSp>
      <p:sp>
        <p:nvSpPr>
          <p:cNvPr id="22" name="文本框 26"/>
          <p:cNvSpPr txBox="1"/>
          <p:nvPr/>
        </p:nvSpPr>
        <p:spPr>
          <a:xfrm>
            <a:off x="4414032" y="3941506"/>
            <a:ext cx="195882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  <a:r>
              <a:rPr lang="zh-CN" altLang="zh-CN" sz="1600" kern="0" dirty="0"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</a:gradFill>
                <a:cs typeface="+mn-ea"/>
                <a:sym typeface="+mn-lt"/>
              </a:rPr>
              <a:t>讲解人：</a:t>
            </a:r>
            <a:r>
              <a:rPr lang="zh-CN" altLang="en-US" sz="1600" kern="0" dirty="0"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</a:gradFill>
                <a:cs typeface="+mn-ea"/>
                <a:sym typeface="+mn-lt"/>
              </a:rPr>
              <a:t>周林杰小组</a:t>
            </a:r>
            <a:endParaRPr lang="en-US" altLang="zh-CN" sz="1600" kern="0" dirty="0">
              <a:gradFill>
                <a:gsLst>
                  <a:gs pos="0">
                    <a:srgbClr val="FFF4D6"/>
                  </a:gs>
                  <a:gs pos="98000">
                    <a:srgbClr val="F2DA95"/>
                  </a:gs>
                  <a:gs pos="74000">
                    <a:srgbClr val="FFD77C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629363" y="3902709"/>
            <a:ext cx="416937" cy="416934"/>
            <a:chOff x="891974" y="4415843"/>
            <a:chExt cx="450443" cy="450443"/>
          </a:xfrm>
        </p:grpSpPr>
        <p:sp>
          <p:nvSpPr>
            <p:cNvPr id="25" name="椭圆 24"/>
            <p:cNvSpPr/>
            <p:nvPr/>
          </p:nvSpPr>
          <p:spPr>
            <a:xfrm>
              <a:off x="891974" y="4415843"/>
              <a:ext cx="450443" cy="450443"/>
            </a:xfrm>
            <a:prstGeom prst="ellipse">
              <a:avLst/>
            </a:prstGeom>
            <a:noFill/>
            <a:ln w="12700" cap="flat" cmpd="sng" algn="ctr">
              <a:solidFill>
                <a:srgbClr val="FFDA88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D675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44"/>
            <p:cNvSpPr/>
            <p:nvPr/>
          </p:nvSpPr>
          <p:spPr>
            <a:xfrm>
              <a:off x="978196" y="4510710"/>
              <a:ext cx="278000" cy="260708"/>
            </a:xfrm>
            <a:custGeom>
              <a:avLst/>
              <a:gdLst>
                <a:gd name="connsiteX0" fmla="*/ 249749 w 331788"/>
                <a:gd name="connsiteY0" fmla="*/ 163513 h 311151"/>
                <a:gd name="connsiteX1" fmla="*/ 243291 w 331788"/>
                <a:gd name="connsiteY1" fmla="*/ 171424 h 311151"/>
                <a:gd name="connsiteX2" fmla="*/ 243291 w 331788"/>
                <a:gd name="connsiteY2" fmla="*/ 218888 h 311151"/>
                <a:gd name="connsiteX3" fmla="*/ 238125 w 331788"/>
                <a:gd name="connsiteY3" fmla="*/ 229435 h 311151"/>
                <a:gd name="connsiteX4" fmla="*/ 249749 w 331788"/>
                <a:gd name="connsiteY4" fmla="*/ 241301 h 311151"/>
                <a:gd name="connsiteX5" fmla="*/ 260081 w 331788"/>
                <a:gd name="connsiteY5" fmla="*/ 236027 h 311151"/>
                <a:gd name="connsiteX6" fmla="*/ 288495 w 331788"/>
                <a:gd name="connsiteY6" fmla="*/ 236027 h 311151"/>
                <a:gd name="connsiteX7" fmla="*/ 307868 w 331788"/>
                <a:gd name="connsiteY7" fmla="*/ 236027 h 311151"/>
                <a:gd name="connsiteX8" fmla="*/ 314325 w 331788"/>
                <a:gd name="connsiteY8" fmla="*/ 229435 h 311151"/>
                <a:gd name="connsiteX9" fmla="*/ 307868 w 331788"/>
                <a:gd name="connsiteY9" fmla="*/ 221525 h 311151"/>
                <a:gd name="connsiteX10" fmla="*/ 260081 w 331788"/>
                <a:gd name="connsiteY10" fmla="*/ 221525 h 311151"/>
                <a:gd name="connsiteX11" fmla="*/ 257498 w 331788"/>
                <a:gd name="connsiteY11" fmla="*/ 218888 h 311151"/>
                <a:gd name="connsiteX12" fmla="*/ 257498 w 331788"/>
                <a:gd name="connsiteY12" fmla="*/ 171424 h 311151"/>
                <a:gd name="connsiteX13" fmla="*/ 249749 w 331788"/>
                <a:gd name="connsiteY13" fmla="*/ 163513 h 311151"/>
                <a:gd name="connsiteX14" fmla="*/ 250178 w 331788"/>
                <a:gd name="connsiteY14" fmla="*/ 147638 h 311151"/>
                <a:gd name="connsiteX15" fmla="*/ 289040 w 331788"/>
                <a:gd name="connsiteY15" fmla="*/ 158020 h 311151"/>
                <a:gd name="connsiteX16" fmla="*/ 331788 w 331788"/>
                <a:gd name="connsiteY16" fmla="*/ 229395 h 311151"/>
                <a:gd name="connsiteX17" fmla="*/ 250178 w 331788"/>
                <a:gd name="connsiteY17" fmla="*/ 311151 h 311151"/>
                <a:gd name="connsiteX18" fmla="*/ 175044 w 331788"/>
                <a:gd name="connsiteY18" fmla="*/ 260540 h 311151"/>
                <a:gd name="connsiteX19" fmla="*/ 169863 w 331788"/>
                <a:gd name="connsiteY19" fmla="*/ 229395 h 311151"/>
                <a:gd name="connsiteX20" fmla="*/ 250178 w 331788"/>
                <a:gd name="connsiteY20" fmla="*/ 147638 h 311151"/>
                <a:gd name="connsiteX21" fmla="*/ 22336 w 331788"/>
                <a:gd name="connsiteY21" fmla="*/ 44450 h 311151"/>
                <a:gd name="connsiteX22" fmla="*/ 15875 w 331788"/>
                <a:gd name="connsiteY22" fmla="*/ 49630 h 311151"/>
                <a:gd name="connsiteX23" fmla="*/ 15875 w 331788"/>
                <a:gd name="connsiteY23" fmla="*/ 93663 h 311151"/>
                <a:gd name="connsiteX24" fmla="*/ 273050 w 331788"/>
                <a:gd name="connsiteY24" fmla="*/ 93663 h 311151"/>
                <a:gd name="connsiteX25" fmla="*/ 273050 w 331788"/>
                <a:gd name="connsiteY25" fmla="*/ 49630 h 311151"/>
                <a:gd name="connsiteX26" fmla="*/ 267881 w 331788"/>
                <a:gd name="connsiteY26" fmla="*/ 44450 h 311151"/>
                <a:gd name="connsiteX27" fmla="*/ 245911 w 331788"/>
                <a:gd name="connsiteY27" fmla="*/ 44450 h 311151"/>
                <a:gd name="connsiteX28" fmla="*/ 245911 w 331788"/>
                <a:gd name="connsiteY28" fmla="*/ 53515 h 311151"/>
                <a:gd name="connsiteX29" fmla="*/ 231695 w 331788"/>
                <a:gd name="connsiteY29" fmla="*/ 67761 h 311151"/>
                <a:gd name="connsiteX30" fmla="*/ 212310 w 331788"/>
                <a:gd name="connsiteY30" fmla="*/ 67761 h 311151"/>
                <a:gd name="connsiteX31" fmla="*/ 198094 w 331788"/>
                <a:gd name="connsiteY31" fmla="*/ 53515 h 311151"/>
                <a:gd name="connsiteX32" fmla="*/ 198094 w 331788"/>
                <a:gd name="connsiteY32" fmla="*/ 44450 h 311151"/>
                <a:gd name="connsiteX33" fmla="*/ 168370 w 331788"/>
                <a:gd name="connsiteY33" fmla="*/ 44450 h 311151"/>
                <a:gd name="connsiteX34" fmla="*/ 168370 w 331788"/>
                <a:gd name="connsiteY34" fmla="*/ 53515 h 311151"/>
                <a:gd name="connsiteX35" fmla="*/ 154155 w 331788"/>
                <a:gd name="connsiteY35" fmla="*/ 67761 h 311151"/>
                <a:gd name="connsiteX36" fmla="*/ 134770 w 331788"/>
                <a:gd name="connsiteY36" fmla="*/ 67761 h 311151"/>
                <a:gd name="connsiteX37" fmla="*/ 120554 w 331788"/>
                <a:gd name="connsiteY37" fmla="*/ 53515 h 311151"/>
                <a:gd name="connsiteX38" fmla="*/ 120554 w 331788"/>
                <a:gd name="connsiteY38" fmla="*/ 44450 h 311151"/>
                <a:gd name="connsiteX39" fmla="*/ 92123 w 331788"/>
                <a:gd name="connsiteY39" fmla="*/ 44450 h 311151"/>
                <a:gd name="connsiteX40" fmla="*/ 92123 w 331788"/>
                <a:gd name="connsiteY40" fmla="*/ 53515 h 311151"/>
                <a:gd name="connsiteX41" fmla="*/ 77907 w 331788"/>
                <a:gd name="connsiteY41" fmla="*/ 67761 h 311151"/>
                <a:gd name="connsiteX42" fmla="*/ 58522 w 331788"/>
                <a:gd name="connsiteY42" fmla="*/ 67761 h 311151"/>
                <a:gd name="connsiteX43" fmla="*/ 44306 w 331788"/>
                <a:gd name="connsiteY43" fmla="*/ 53515 h 311151"/>
                <a:gd name="connsiteX44" fmla="*/ 44306 w 331788"/>
                <a:gd name="connsiteY44" fmla="*/ 44450 h 311151"/>
                <a:gd name="connsiteX45" fmla="*/ 22336 w 331788"/>
                <a:gd name="connsiteY45" fmla="*/ 44450 h 311151"/>
                <a:gd name="connsiteX46" fmla="*/ 58303 w 331788"/>
                <a:gd name="connsiteY46" fmla="*/ 0 h 311151"/>
                <a:gd name="connsiteX47" fmla="*/ 77737 w 331788"/>
                <a:gd name="connsiteY47" fmla="*/ 0 h 311151"/>
                <a:gd name="connsiteX48" fmla="*/ 91989 w 331788"/>
                <a:gd name="connsiteY48" fmla="*/ 14248 h 311151"/>
                <a:gd name="connsiteX49" fmla="*/ 91989 w 331788"/>
                <a:gd name="connsiteY49" fmla="*/ 29791 h 311151"/>
                <a:gd name="connsiteX50" fmla="*/ 120493 w 331788"/>
                <a:gd name="connsiteY50" fmla="*/ 29791 h 311151"/>
                <a:gd name="connsiteX51" fmla="*/ 120493 w 331788"/>
                <a:gd name="connsiteY51" fmla="*/ 14248 h 311151"/>
                <a:gd name="connsiteX52" fmla="*/ 134745 w 331788"/>
                <a:gd name="connsiteY52" fmla="*/ 0 h 311151"/>
                <a:gd name="connsiteX53" fmla="*/ 154179 w 331788"/>
                <a:gd name="connsiteY53" fmla="*/ 0 h 311151"/>
                <a:gd name="connsiteX54" fmla="*/ 168431 w 331788"/>
                <a:gd name="connsiteY54" fmla="*/ 14248 h 311151"/>
                <a:gd name="connsiteX55" fmla="*/ 168431 w 331788"/>
                <a:gd name="connsiteY55" fmla="*/ 29791 h 311151"/>
                <a:gd name="connsiteX56" fmla="*/ 198231 w 331788"/>
                <a:gd name="connsiteY56" fmla="*/ 29791 h 311151"/>
                <a:gd name="connsiteX57" fmla="*/ 198231 w 331788"/>
                <a:gd name="connsiteY57" fmla="*/ 14248 h 311151"/>
                <a:gd name="connsiteX58" fmla="*/ 212483 w 331788"/>
                <a:gd name="connsiteY58" fmla="*/ 0 h 311151"/>
                <a:gd name="connsiteX59" fmla="*/ 231917 w 331788"/>
                <a:gd name="connsiteY59" fmla="*/ 0 h 311151"/>
                <a:gd name="connsiteX60" fmla="*/ 246170 w 331788"/>
                <a:gd name="connsiteY60" fmla="*/ 14248 h 311151"/>
                <a:gd name="connsiteX61" fmla="*/ 246170 w 331788"/>
                <a:gd name="connsiteY61" fmla="*/ 29791 h 311151"/>
                <a:gd name="connsiteX62" fmla="*/ 268195 w 331788"/>
                <a:gd name="connsiteY62" fmla="*/ 29791 h 311151"/>
                <a:gd name="connsiteX63" fmla="*/ 288925 w 331788"/>
                <a:gd name="connsiteY63" fmla="*/ 50516 h 311151"/>
                <a:gd name="connsiteX64" fmla="*/ 288925 w 331788"/>
                <a:gd name="connsiteY64" fmla="*/ 146366 h 311151"/>
                <a:gd name="connsiteX65" fmla="*/ 286334 w 331788"/>
                <a:gd name="connsiteY65" fmla="*/ 143775 h 311151"/>
                <a:gd name="connsiteX66" fmla="*/ 250056 w 331788"/>
                <a:gd name="connsiteY66" fmla="*/ 137299 h 311151"/>
                <a:gd name="connsiteX67" fmla="*/ 215074 w 331788"/>
                <a:gd name="connsiteY67" fmla="*/ 143775 h 311151"/>
                <a:gd name="connsiteX68" fmla="*/ 185275 w 331788"/>
                <a:gd name="connsiteY68" fmla="*/ 164500 h 311151"/>
                <a:gd name="connsiteX69" fmla="*/ 165840 w 331788"/>
                <a:gd name="connsiteY69" fmla="*/ 192996 h 311151"/>
                <a:gd name="connsiteX70" fmla="*/ 158066 w 331788"/>
                <a:gd name="connsiteY70" fmla="*/ 229264 h 311151"/>
                <a:gd name="connsiteX71" fmla="*/ 163249 w 331788"/>
                <a:gd name="connsiteY71" fmla="*/ 260350 h 311151"/>
                <a:gd name="connsiteX72" fmla="*/ 22025 w 331788"/>
                <a:gd name="connsiteY72" fmla="*/ 260350 h 311151"/>
                <a:gd name="connsiteX73" fmla="*/ 0 w 331788"/>
                <a:gd name="connsiteY73" fmla="*/ 238330 h 311151"/>
                <a:gd name="connsiteX74" fmla="*/ 0 w 331788"/>
                <a:gd name="connsiteY74" fmla="*/ 50516 h 311151"/>
                <a:gd name="connsiteX75" fmla="*/ 22025 w 331788"/>
                <a:gd name="connsiteY75" fmla="*/ 29791 h 311151"/>
                <a:gd name="connsiteX76" fmla="*/ 44051 w 331788"/>
                <a:gd name="connsiteY76" fmla="*/ 29791 h 311151"/>
                <a:gd name="connsiteX77" fmla="*/ 44051 w 331788"/>
                <a:gd name="connsiteY77" fmla="*/ 14248 h 311151"/>
                <a:gd name="connsiteX78" fmla="*/ 58303 w 331788"/>
                <a:gd name="connsiteY78" fmla="*/ 0 h 31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31788" h="311151">
                  <a:moveTo>
                    <a:pt x="249749" y="163513"/>
                  </a:moveTo>
                  <a:cubicBezTo>
                    <a:pt x="245874" y="163513"/>
                    <a:pt x="243291" y="167468"/>
                    <a:pt x="243291" y="171424"/>
                  </a:cubicBezTo>
                  <a:cubicBezTo>
                    <a:pt x="243291" y="171424"/>
                    <a:pt x="243291" y="171424"/>
                    <a:pt x="243291" y="218888"/>
                  </a:cubicBezTo>
                  <a:cubicBezTo>
                    <a:pt x="239417" y="221525"/>
                    <a:pt x="238125" y="225480"/>
                    <a:pt x="238125" y="229435"/>
                  </a:cubicBezTo>
                  <a:cubicBezTo>
                    <a:pt x="238125" y="236027"/>
                    <a:pt x="243291" y="241301"/>
                    <a:pt x="249749" y="241301"/>
                  </a:cubicBezTo>
                  <a:cubicBezTo>
                    <a:pt x="253624" y="241301"/>
                    <a:pt x="257498" y="239983"/>
                    <a:pt x="260081" y="236027"/>
                  </a:cubicBezTo>
                  <a:cubicBezTo>
                    <a:pt x="260081" y="236027"/>
                    <a:pt x="260081" y="236027"/>
                    <a:pt x="288495" y="236027"/>
                  </a:cubicBezTo>
                  <a:lnTo>
                    <a:pt x="307868" y="236027"/>
                  </a:lnTo>
                  <a:cubicBezTo>
                    <a:pt x="311742" y="236027"/>
                    <a:pt x="314325" y="233390"/>
                    <a:pt x="314325" y="229435"/>
                  </a:cubicBezTo>
                  <a:cubicBezTo>
                    <a:pt x="314325" y="225480"/>
                    <a:pt x="311742" y="221525"/>
                    <a:pt x="307868" y="221525"/>
                  </a:cubicBezTo>
                  <a:cubicBezTo>
                    <a:pt x="307868" y="221525"/>
                    <a:pt x="307868" y="221525"/>
                    <a:pt x="260081" y="221525"/>
                  </a:cubicBezTo>
                  <a:cubicBezTo>
                    <a:pt x="258790" y="221525"/>
                    <a:pt x="257498" y="220206"/>
                    <a:pt x="257498" y="218888"/>
                  </a:cubicBezTo>
                  <a:cubicBezTo>
                    <a:pt x="257498" y="218888"/>
                    <a:pt x="257498" y="218888"/>
                    <a:pt x="257498" y="171424"/>
                  </a:cubicBezTo>
                  <a:cubicBezTo>
                    <a:pt x="257498" y="167468"/>
                    <a:pt x="253624" y="163513"/>
                    <a:pt x="249749" y="163513"/>
                  </a:cubicBezTo>
                  <a:close/>
                  <a:moveTo>
                    <a:pt x="250178" y="147638"/>
                  </a:moveTo>
                  <a:cubicBezTo>
                    <a:pt x="264427" y="147638"/>
                    <a:pt x="277381" y="151531"/>
                    <a:pt x="289040" y="158020"/>
                  </a:cubicBezTo>
                  <a:cubicBezTo>
                    <a:pt x="314948" y="172295"/>
                    <a:pt x="331788" y="198249"/>
                    <a:pt x="331788" y="229395"/>
                  </a:cubicBezTo>
                  <a:cubicBezTo>
                    <a:pt x="331788" y="274815"/>
                    <a:pt x="295517" y="311151"/>
                    <a:pt x="250178" y="311151"/>
                  </a:cubicBezTo>
                  <a:cubicBezTo>
                    <a:pt x="216497" y="311151"/>
                    <a:pt x="186703" y="289090"/>
                    <a:pt x="175044" y="260540"/>
                  </a:cubicBezTo>
                  <a:cubicBezTo>
                    <a:pt x="171158" y="250158"/>
                    <a:pt x="169863" y="239776"/>
                    <a:pt x="169863" y="229395"/>
                  </a:cubicBezTo>
                  <a:cubicBezTo>
                    <a:pt x="169863" y="183974"/>
                    <a:pt x="206134" y="147638"/>
                    <a:pt x="250178" y="147638"/>
                  </a:cubicBezTo>
                  <a:close/>
                  <a:moveTo>
                    <a:pt x="22336" y="44450"/>
                  </a:moveTo>
                  <a:cubicBezTo>
                    <a:pt x="18459" y="44450"/>
                    <a:pt x="15875" y="47040"/>
                    <a:pt x="15875" y="49630"/>
                  </a:cubicBezTo>
                  <a:lnTo>
                    <a:pt x="15875" y="93663"/>
                  </a:lnTo>
                  <a:cubicBezTo>
                    <a:pt x="15875" y="93663"/>
                    <a:pt x="15875" y="93663"/>
                    <a:pt x="273050" y="93663"/>
                  </a:cubicBezTo>
                  <a:cubicBezTo>
                    <a:pt x="273050" y="93663"/>
                    <a:pt x="273050" y="93663"/>
                    <a:pt x="273050" y="49630"/>
                  </a:cubicBezTo>
                  <a:cubicBezTo>
                    <a:pt x="273050" y="47040"/>
                    <a:pt x="270466" y="44450"/>
                    <a:pt x="267881" y="44450"/>
                  </a:cubicBezTo>
                  <a:cubicBezTo>
                    <a:pt x="267881" y="44450"/>
                    <a:pt x="267881" y="44450"/>
                    <a:pt x="245911" y="44450"/>
                  </a:cubicBezTo>
                  <a:cubicBezTo>
                    <a:pt x="245911" y="44450"/>
                    <a:pt x="245911" y="44450"/>
                    <a:pt x="245911" y="53515"/>
                  </a:cubicBezTo>
                  <a:cubicBezTo>
                    <a:pt x="245911" y="61286"/>
                    <a:pt x="239449" y="67761"/>
                    <a:pt x="231695" y="67761"/>
                  </a:cubicBezTo>
                  <a:cubicBezTo>
                    <a:pt x="231695" y="67761"/>
                    <a:pt x="231695" y="67761"/>
                    <a:pt x="212310" y="67761"/>
                  </a:cubicBezTo>
                  <a:cubicBezTo>
                    <a:pt x="204556" y="67761"/>
                    <a:pt x="198094" y="61286"/>
                    <a:pt x="198094" y="53515"/>
                  </a:cubicBezTo>
                  <a:cubicBezTo>
                    <a:pt x="198094" y="53515"/>
                    <a:pt x="198094" y="53515"/>
                    <a:pt x="198094" y="44450"/>
                  </a:cubicBezTo>
                  <a:cubicBezTo>
                    <a:pt x="198094" y="44450"/>
                    <a:pt x="198094" y="44450"/>
                    <a:pt x="168370" y="44450"/>
                  </a:cubicBezTo>
                  <a:cubicBezTo>
                    <a:pt x="168370" y="44450"/>
                    <a:pt x="168370" y="44450"/>
                    <a:pt x="168370" y="53515"/>
                  </a:cubicBezTo>
                  <a:cubicBezTo>
                    <a:pt x="168370" y="61286"/>
                    <a:pt x="161909" y="67761"/>
                    <a:pt x="154155" y="67761"/>
                  </a:cubicBezTo>
                  <a:cubicBezTo>
                    <a:pt x="154155" y="67761"/>
                    <a:pt x="154155" y="67761"/>
                    <a:pt x="134770" y="67761"/>
                  </a:cubicBezTo>
                  <a:cubicBezTo>
                    <a:pt x="127016" y="67761"/>
                    <a:pt x="120554" y="61286"/>
                    <a:pt x="120554" y="53515"/>
                  </a:cubicBezTo>
                  <a:cubicBezTo>
                    <a:pt x="120554" y="53515"/>
                    <a:pt x="120554" y="53515"/>
                    <a:pt x="120554" y="44450"/>
                  </a:cubicBezTo>
                  <a:cubicBezTo>
                    <a:pt x="120554" y="44450"/>
                    <a:pt x="120554" y="44450"/>
                    <a:pt x="92123" y="44450"/>
                  </a:cubicBezTo>
                  <a:cubicBezTo>
                    <a:pt x="92123" y="44450"/>
                    <a:pt x="92123" y="44450"/>
                    <a:pt x="92123" y="53515"/>
                  </a:cubicBezTo>
                  <a:cubicBezTo>
                    <a:pt x="92123" y="61286"/>
                    <a:pt x="85661" y="67761"/>
                    <a:pt x="77907" y="67761"/>
                  </a:cubicBezTo>
                  <a:cubicBezTo>
                    <a:pt x="77907" y="67761"/>
                    <a:pt x="77907" y="67761"/>
                    <a:pt x="58522" y="67761"/>
                  </a:cubicBezTo>
                  <a:cubicBezTo>
                    <a:pt x="50768" y="67761"/>
                    <a:pt x="44306" y="61286"/>
                    <a:pt x="44306" y="53515"/>
                  </a:cubicBezTo>
                  <a:cubicBezTo>
                    <a:pt x="44306" y="53515"/>
                    <a:pt x="44306" y="53515"/>
                    <a:pt x="44306" y="44450"/>
                  </a:cubicBezTo>
                  <a:cubicBezTo>
                    <a:pt x="44306" y="44450"/>
                    <a:pt x="44306" y="44450"/>
                    <a:pt x="22336" y="44450"/>
                  </a:cubicBezTo>
                  <a:close/>
                  <a:moveTo>
                    <a:pt x="58303" y="0"/>
                  </a:moveTo>
                  <a:cubicBezTo>
                    <a:pt x="58303" y="0"/>
                    <a:pt x="58303" y="0"/>
                    <a:pt x="77737" y="0"/>
                  </a:cubicBezTo>
                  <a:cubicBezTo>
                    <a:pt x="85511" y="0"/>
                    <a:pt x="91989" y="6476"/>
                    <a:pt x="91989" y="14248"/>
                  </a:cubicBezTo>
                  <a:cubicBezTo>
                    <a:pt x="91989" y="14248"/>
                    <a:pt x="91989" y="14248"/>
                    <a:pt x="91989" y="29791"/>
                  </a:cubicBezTo>
                  <a:cubicBezTo>
                    <a:pt x="91989" y="29791"/>
                    <a:pt x="91989" y="29791"/>
                    <a:pt x="120493" y="29791"/>
                  </a:cubicBezTo>
                  <a:cubicBezTo>
                    <a:pt x="120493" y="29791"/>
                    <a:pt x="120493" y="29791"/>
                    <a:pt x="120493" y="14248"/>
                  </a:cubicBezTo>
                  <a:cubicBezTo>
                    <a:pt x="120493" y="6476"/>
                    <a:pt x="126971" y="0"/>
                    <a:pt x="134745" y="0"/>
                  </a:cubicBezTo>
                  <a:cubicBezTo>
                    <a:pt x="134745" y="0"/>
                    <a:pt x="134745" y="0"/>
                    <a:pt x="154179" y="0"/>
                  </a:cubicBezTo>
                  <a:cubicBezTo>
                    <a:pt x="161953" y="0"/>
                    <a:pt x="168431" y="6476"/>
                    <a:pt x="168431" y="14248"/>
                  </a:cubicBezTo>
                  <a:cubicBezTo>
                    <a:pt x="168431" y="14248"/>
                    <a:pt x="168431" y="14248"/>
                    <a:pt x="168431" y="29791"/>
                  </a:cubicBezTo>
                  <a:cubicBezTo>
                    <a:pt x="168431" y="29791"/>
                    <a:pt x="168431" y="29791"/>
                    <a:pt x="198231" y="29791"/>
                  </a:cubicBezTo>
                  <a:cubicBezTo>
                    <a:pt x="198231" y="29791"/>
                    <a:pt x="198231" y="29791"/>
                    <a:pt x="198231" y="14248"/>
                  </a:cubicBezTo>
                  <a:cubicBezTo>
                    <a:pt x="198231" y="6476"/>
                    <a:pt x="204709" y="0"/>
                    <a:pt x="212483" y="0"/>
                  </a:cubicBezTo>
                  <a:cubicBezTo>
                    <a:pt x="212483" y="0"/>
                    <a:pt x="212483" y="0"/>
                    <a:pt x="231917" y="0"/>
                  </a:cubicBezTo>
                  <a:cubicBezTo>
                    <a:pt x="239691" y="0"/>
                    <a:pt x="246170" y="6476"/>
                    <a:pt x="246170" y="14248"/>
                  </a:cubicBezTo>
                  <a:cubicBezTo>
                    <a:pt x="246170" y="14248"/>
                    <a:pt x="246170" y="14248"/>
                    <a:pt x="246170" y="29791"/>
                  </a:cubicBezTo>
                  <a:cubicBezTo>
                    <a:pt x="246170" y="29791"/>
                    <a:pt x="246170" y="29791"/>
                    <a:pt x="268195" y="29791"/>
                  </a:cubicBezTo>
                  <a:cubicBezTo>
                    <a:pt x="279856" y="29791"/>
                    <a:pt x="288925" y="38858"/>
                    <a:pt x="288925" y="50516"/>
                  </a:cubicBezTo>
                  <a:cubicBezTo>
                    <a:pt x="288925" y="50516"/>
                    <a:pt x="288925" y="50516"/>
                    <a:pt x="288925" y="146366"/>
                  </a:cubicBezTo>
                  <a:cubicBezTo>
                    <a:pt x="288925" y="145071"/>
                    <a:pt x="287630" y="145071"/>
                    <a:pt x="286334" y="143775"/>
                  </a:cubicBezTo>
                  <a:cubicBezTo>
                    <a:pt x="274673" y="139889"/>
                    <a:pt x="263013" y="137299"/>
                    <a:pt x="250056" y="137299"/>
                  </a:cubicBezTo>
                  <a:cubicBezTo>
                    <a:pt x="238396" y="137299"/>
                    <a:pt x="225439" y="139889"/>
                    <a:pt x="215074" y="143775"/>
                  </a:cubicBezTo>
                  <a:cubicBezTo>
                    <a:pt x="203413" y="148956"/>
                    <a:pt x="194344" y="155433"/>
                    <a:pt x="185275" y="164500"/>
                  </a:cubicBezTo>
                  <a:cubicBezTo>
                    <a:pt x="177501" y="172272"/>
                    <a:pt x="169727" y="182634"/>
                    <a:pt x="165840" y="192996"/>
                  </a:cubicBezTo>
                  <a:cubicBezTo>
                    <a:pt x="160658" y="204653"/>
                    <a:pt x="158066" y="216311"/>
                    <a:pt x="158066" y="229264"/>
                  </a:cubicBezTo>
                  <a:cubicBezTo>
                    <a:pt x="158066" y="239626"/>
                    <a:pt x="160658" y="249988"/>
                    <a:pt x="163249" y="260350"/>
                  </a:cubicBezTo>
                  <a:cubicBezTo>
                    <a:pt x="163249" y="260350"/>
                    <a:pt x="163249" y="260350"/>
                    <a:pt x="22025" y="260350"/>
                  </a:cubicBezTo>
                  <a:cubicBezTo>
                    <a:pt x="9069" y="260350"/>
                    <a:pt x="0" y="249988"/>
                    <a:pt x="0" y="238330"/>
                  </a:cubicBezTo>
                  <a:cubicBezTo>
                    <a:pt x="0" y="238330"/>
                    <a:pt x="0" y="238330"/>
                    <a:pt x="0" y="50516"/>
                  </a:cubicBezTo>
                  <a:cubicBezTo>
                    <a:pt x="0" y="38858"/>
                    <a:pt x="9069" y="29791"/>
                    <a:pt x="22025" y="29791"/>
                  </a:cubicBezTo>
                  <a:cubicBezTo>
                    <a:pt x="22025" y="29791"/>
                    <a:pt x="22025" y="29791"/>
                    <a:pt x="44051" y="29791"/>
                  </a:cubicBezTo>
                  <a:cubicBezTo>
                    <a:pt x="44051" y="29791"/>
                    <a:pt x="44051" y="29791"/>
                    <a:pt x="44051" y="14248"/>
                  </a:cubicBezTo>
                  <a:cubicBezTo>
                    <a:pt x="44051" y="6476"/>
                    <a:pt x="50529" y="0"/>
                    <a:pt x="58303" y="0"/>
                  </a:cubicBezTo>
                  <a:close/>
                </a:path>
              </a:pathLst>
            </a:custGeom>
            <a:solidFill>
              <a:srgbClr val="FFD675"/>
            </a:solidFill>
            <a:ln w="12700" cap="flat" cmpd="sng" algn="ctr">
              <a:solidFill>
                <a:srgbClr val="FFD675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</p:grpSp>
      <p:sp>
        <p:nvSpPr>
          <p:cNvPr id="24" name="文本框 30"/>
          <p:cNvSpPr txBox="1"/>
          <p:nvPr/>
        </p:nvSpPr>
        <p:spPr>
          <a:xfrm>
            <a:off x="7100082" y="3942141"/>
            <a:ext cx="140462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  <a:r>
              <a:rPr lang="zh-CN" altLang="en-US" sz="1600" kern="0" dirty="0"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</a:gradFill>
                <a:cs typeface="+mn-ea"/>
                <a:sym typeface="+mn-lt"/>
              </a:rPr>
              <a:t>时间：</a:t>
            </a:r>
            <a:r>
              <a:rPr lang="en-US" altLang="zh-CN" sz="1600" kern="0" dirty="0"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</a:gradFill>
                <a:cs typeface="+mn-ea"/>
                <a:sym typeface="+mn-lt"/>
              </a:rPr>
              <a:t>202</a:t>
            </a:r>
            <a:r>
              <a:rPr lang="en-US" sz="1600" kern="0" dirty="0"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</a:gradFill>
                <a:cs typeface="+mn-ea"/>
                <a:sym typeface="+mn-lt"/>
              </a:rPr>
              <a:t>1</a:t>
            </a:r>
            <a:r>
              <a:rPr lang="zh-CN" altLang="en-US" sz="1600" kern="0" dirty="0"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</a:gradFill>
                <a:cs typeface="+mn-ea"/>
                <a:sym typeface="+mn-lt"/>
              </a:rPr>
              <a:t>年</a:t>
            </a:r>
            <a:r>
              <a:rPr lang="en-US" altLang="zh-CN" sz="1600" kern="0" dirty="0"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</a:gradFill>
                <a:cs typeface="+mn-ea"/>
                <a:sym typeface="+mn-lt"/>
              </a:rPr>
              <a:t>11</a:t>
            </a:r>
            <a:r>
              <a:rPr lang="zh-CN" altLang="en-US" sz="1600" kern="0" dirty="0"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</a:gradFill>
                <a:cs typeface="+mn-ea"/>
                <a:sym typeface="+mn-lt"/>
              </a:rPr>
              <a:t>月</a:t>
            </a:r>
            <a:r>
              <a:rPr lang="en-US" altLang="zh-CN" sz="1600" kern="0" dirty="0"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</a:gradFill>
                <a:cs typeface="+mn-ea"/>
                <a:sym typeface="+mn-lt"/>
              </a:rPr>
              <a:t>10</a:t>
            </a:r>
            <a:r>
              <a:rPr lang="zh-CN" altLang="en-US" sz="1600" kern="0" dirty="0"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</a:gradFill>
                <a:cs typeface="+mn-ea"/>
                <a:sym typeface="+mn-lt"/>
              </a:rPr>
              <a:t>日</a:t>
            </a:r>
            <a:endParaRPr lang="en-US" sz="1600" kern="0" dirty="0">
              <a:gradFill>
                <a:gsLst>
                  <a:gs pos="0">
                    <a:srgbClr val="FFF4D6"/>
                  </a:gs>
                  <a:gs pos="98000">
                    <a:srgbClr val="F2DA95"/>
                  </a:gs>
                  <a:gs pos="74000">
                    <a:srgbClr val="FFD77C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4297" y="286225"/>
            <a:ext cx="3143232" cy="1859376"/>
          </a:xfrm>
          <a:prstGeom prst="rect">
            <a:avLst/>
          </a:prstGeom>
        </p:spPr>
      </p:pic>
      <p:pic>
        <p:nvPicPr>
          <p:cNvPr id="3" name="图片 2" descr="603271f189fa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37940" y="1300480"/>
            <a:ext cx="4284980" cy="13379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65910" y="2720340"/>
            <a:ext cx="8917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5400" dirty="0"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  <a:tileRect l="-100000" b="-100000"/>
                </a:gradFill>
                <a:effectLst/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学党史</a:t>
            </a:r>
            <a:r>
              <a:rPr lang="zh-CN" altLang="zh-CN" sz="2000" dirty="0"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  <a:tileRect l="-100000" b="-100000"/>
                </a:gradFill>
                <a:effectLst/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 </a:t>
            </a:r>
            <a:r>
              <a:rPr lang="zh-CN" altLang="zh-CN" sz="5400" dirty="0"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  <a:tileRect l="-100000" b="-100000"/>
                </a:gradFill>
                <a:effectLst/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悟思想</a:t>
            </a:r>
            <a:r>
              <a:rPr lang="zh-CN" altLang="zh-CN" sz="2000" dirty="0"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  <a:tileRect l="-100000" b="-100000"/>
                </a:gradFill>
                <a:effectLst/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 </a:t>
            </a:r>
            <a:r>
              <a:rPr lang="zh-CN" altLang="zh-CN" sz="5400" dirty="0"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  <a:tileRect l="-100000" b="-100000"/>
                </a:gradFill>
                <a:effectLst/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办实事</a:t>
            </a:r>
            <a:r>
              <a:rPr lang="zh-CN" altLang="zh-CN" sz="2000" dirty="0"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  <a:tileRect l="-100000" b="-100000"/>
                </a:gradFill>
                <a:effectLst/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 </a:t>
            </a:r>
            <a:r>
              <a:rPr lang="zh-CN" altLang="zh-CN" sz="5400" dirty="0"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  <a:tileRect l="-100000" b="-100000"/>
                </a:gradFill>
                <a:effectLst/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开新局</a:t>
            </a:r>
          </a:p>
        </p:txBody>
      </p:sp>
      <p:pic>
        <p:nvPicPr>
          <p:cNvPr id="9" name="图片 8" descr="19693738 -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6" t="77269"/>
          <a:stretch>
            <a:fillRect/>
          </a:stretch>
        </p:blipFill>
        <p:spPr>
          <a:xfrm>
            <a:off x="28575" y="5287645"/>
            <a:ext cx="12182475" cy="1558925"/>
          </a:xfrm>
          <a:prstGeom prst="rect">
            <a:avLst/>
          </a:prstGeom>
        </p:spPr>
      </p:pic>
      <p:pic>
        <p:nvPicPr>
          <p:cNvPr id="10" name="图片 9" descr="19693738 -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6" t="77269"/>
          <a:stretch>
            <a:fillRect/>
          </a:stretch>
        </p:blipFill>
        <p:spPr>
          <a:xfrm flipH="1">
            <a:off x="0" y="5287645"/>
            <a:ext cx="12192000" cy="1570355"/>
          </a:xfrm>
          <a:prstGeom prst="rect">
            <a:avLst/>
          </a:prstGeom>
        </p:spPr>
      </p:pic>
      <p:pic>
        <p:nvPicPr>
          <p:cNvPr id="13" name="图片 12" descr="604ac54be2b97---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30155" y="4971415"/>
            <a:ext cx="1889125" cy="13696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7764145" y="286385"/>
            <a:ext cx="3049270" cy="1859280"/>
          </a:xfrm>
          <a:prstGeom prst="rect">
            <a:avLst/>
          </a:prstGeom>
        </p:spPr>
      </p:pic>
      <p:pic>
        <p:nvPicPr>
          <p:cNvPr id="5" name="图片 4" descr="604ac54be2b97---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160020" y="4971415"/>
            <a:ext cx="2081530" cy="1369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4" grpId="0"/>
      <p:bldP spid="24" grpId="1"/>
      <p:bldP spid="4" grpId="0"/>
      <p:bldP spid="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546020" y="599109"/>
            <a:ext cx="1099225" cy="119650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49165" y="2550160"/>
            <a:ext cx="283972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dist">
              <a:defRPr sz="6000" b="1" kern="0" spc="200">
                <a:ln w="12700" cmpd="sng">
                  <a:noFill/>
                  <a:prstDash val="solid"/>
                </a:ln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办实事</a:t>
            </a:r>
          </a:p>
        </p:txBody>
      </p:sp>
      <p:sp>
        <p:nvSpPr>
          <p:cNvPr id="31" name="PA-圆角矩形 25"/>
          <p:cNvSpPr/>
          <p:nvPr>
            <p:custDataLst>
              <p:tags r:id="rId1"/>
            </p:custDataLst>
          </p:nvPr>
        </p:nvSpPr>
        <p:spPr>
          <a:xfrm>
            <a:off x="5475605" y="1920240"/>
            <a:ext cx="1386840" cy="50419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FE8B2"/>
              </a:gs>
              <a:gs pos="78000">
                <a:srgbClr val="FFDA88"/>
              </a:gs>
              <a:gs pos="100000">
                <a:srgbClr val="F7D98A"/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2800" b="1" kern="0" dirty="0">
                <a:solidFill>
                  <a:srgbClr val="B11E24"/>
                </a:solidFill>
                <a:cs typeface="+mn-ea"/>
                <a:sym typeface="+mn-lt"/>
              </a:rPr>
              <a:t>第三章</a:t>
            </a:r>
          </a:p>
        </p:txBody>
      </p:sp>
      <p:pic>
        <p:nvPicPr>
          <p:cNvPr id="3" name="图片 2" descr="603271f189fa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953510" y="3321050"/>
            <a:ext cx="4284980" cy="1337945"/>
          </a:xfrm>
          <a:prstGeom prst="rect">
            <a:avLst/>
          </a:prstGeom>
        </p:spPr>
      </p:pic>
      <p:pic>
        <p:nvPicPr>
          <p:cNvPr id="11" name="图片 10" descr="604ac54be2b97---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170430" y="4710430"/>
            <a:ext cx="8404860" cy="1708785"/>
          </a:xfrm>
          <a:prstGeom prst="rect">
            <a:avLst/>
          </a:prstGeom>
        </p:spPr>
      </p:pic>
      <p:pic>
        <p:nvPicPr>
          <p:cNvPr id="12" name="图片 11" descr="601ea91721a97-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5429885"/>
            <a:ext cx="12192000" cy="1416685"/>
          </a:xfrm>
          <a:prstGeom prst="rect">
            <a:avLst/>
          </a:prstGeom>
        </p:spPr>
      </p:pic>
      <p:pic>
        <p:nvPicPr>
          <p:cNvPr id="9" name="图片 8" descr="19693738 -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6" t="77269"/>
          <a:stretch>
            <a:fillRect/>
          </a:stretch>
        </p:blipFill>
        <p:spPr>
          <a:xfrm>
            <a:off x="28575" y="5287645"/>
            <a:ext cx="12182475" cy="1558925"/>
          </a:xfrm>
          <a:prstGeom prst="rect">
            <a:avLst/>
          </a:prstGeom>
        </p:spPr>
      </p:pic>
      <p:pic>
        <p:nvPicPr>
          <p:cNvPr id="10" name="图片 9" descr="19693738 -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6" t="77269"/>
          <a:stretch>
            <a:fillRect/>
          </a:stretch>
        </p:blipFill>
        <p:spPr>
          <a:xfrm flipH="1">
            <a:off x="0" y="5287645"/>
            <a:ext cx="12192000" cy="1570355"/>
          </a:xfrm>
          <a:prstGeom prst="rect">
            <a:avLst/>
          </a:prstGeom>
        </p:spPr>
      </p:pic>
      <p:pic>
        <p:nvPicPr>
          <p:cNvPr id="4" name="图片 3" descr="604ac54be2b97---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160020" y="4971415"/>
            <a:ext cx="2081530" cy="1369695"/>
          </a:xfrm>
          <a:prstGeom prst="rect">
            <a:avLst/>
          </a:prstGeom>
        </p:spPr>
      </p:pic>
      <p:pic>
        <p:nvPicPr>
          <p:cNvPr id="7" name="图片 6" descr="604ac54be2b97---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30155" y="4971415"/>
            <a:ext cx="1889125" cy="136969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4297" y="286225"/>
            <a:ext cx="3143232" cy="18593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7764145" y="286385"/>
            <a:ext cx="3049270" cy="1859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1" grpId="0" bldLvl="0" animBg="1"/>
      <p:bldP spid="3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/>
        </p:nvCxnSpPr>
        <p:spPr>
          <a:xfrm>
            <a:off x="2327268" y="2559251"/>
            <a:ext cx="8928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2278380" y="1653540"/>
            <a:ext cx="8978265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3600" b="1" dirty="0">
                <a:solidFill>
                  <a:srgbClr val="C00000"/>
                </a:solidFill>
                <a:cs typeface="+mn-ea"/>
                <a:sym typeface="+mn-lt"/>
              </a:rPr>
              <a:t>项目资源目录展示</a:t>
            </a:r>
          </a:p>
        </p:txBody>
      </p:sp>
      <p:pic>
        <p:nvPicPr>
          <p:cNvPr id="110" name="图片 1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45" y="1705610"/>
            <a:ext cx="1628140" cy="945515"/>
          </a:xfrm>
          <a:prstGeom prst="rect">
            <a:avLst/>
          </a:prstGeom>
        </p:spPr>
      </p:pic>
      <p:sp>
        <p:nvSpPr>
          <p:cNvPr id="13" name="等腰三角形 12"/>
          <p:cNvSpPr/>
          <p:nvPr/>
        </p:nvSpPr>
        <p:spPr>
          <a:xfrm rot="10800000">
            <a:off x="1792383" y="2959029"/>
            <a:ext cx="138430" cy="115570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956B1DE-4E11-45E4-AEDA-2C068F7E9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543" y="3074600"/>
            <a:ext cx="2172003" cy="160042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583D596-74C1-46F9-A373-C59CF0972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712" y="3074600"/>
            <a:ext cx="1819529" cy="241968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3BC151D-CD40-4E2B-80E6-BAC70F76D3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3551" y="3074600"/>
            <a:ext cx="1876687" cy="1590897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586C9E8-14B9-4F89-B0F0-9DE09E2734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074600"/>
            <a:ext cx="1790950" cy="21243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69645" y="2819400"/>
            <a:ext cx="5378450" cy="711835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 marL="285750" indent="-285750" algn="dist">
              <a:lnSpc>
                <a:spcPct val="18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zh-CN" altLang="en-US" kern="100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cxnSp>
        <p:nvCxnSpPr>
          <p:cNvPr id="3" name="Aitds1"/>
          <p:cNvCxnSpPr/>
          <p:nvPr/>
        </p:nvCxnSpPr>
        <p:spPr>
          <a:xfrm>
            <a:off x="969495" y="2753574"/>
            <a:ext cx="6812974" cy="0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4" name="Aitds2"/>
          <p:cNvCxnSpPr/>
          <p:nvPr/>
        </p:nvCxnSpPr>
        <p:spPr>
          <a:xfrm>
            <a:off x="969495" y="2834595"/>
            <a:ext cx="6812974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5" name="Aitds3"/>
          <p:cNvSpPr/>
          <p:nvPr/>
        </p:nvSpPr>
        <p:spPr>
          <a:xfrm>
            <a:off x="2336750" y="3833460"/>
            <a:ext cx="37592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dist">
              <a:buNone/>
            </a:pPr>
            <a:r>
              <a:rPr lang="zh-CN" altLang="en-US" sz="2800" b="1" dirty="0">
                <a:solidFill>
                  <a:srgbClr val="BF0001"/>
                </a:solidFill>
                <a:cs typeface="+mn-ea"/>
                <a:sym typeface="+mn-lt"/>
                <a:hlinkClick r:id="rId2" action="ppaction://hlinkfile"/>
              </a:rPr>
              <a:t>党史知识学习项目展示</a:t>
            </a:r>
            <a:endParaRPr lang="zh-CN" altLang="en-US" sz="2800" b="1" dirty="0">
              <a:solidFill>
                <a:srgbClr val="BF0001"/>
              </a:solidFill>
              <a:cs typeface="+mn-ea"/>
              <a:sym typeface="+mn-lt"/>
            </a:endParaRPr>
          </a:p>
        </p:txBody>
      </p:sp>
      <p:pic>
        <p:nvPicPr>
          <p:cNvPr id="11" name="图片 10" descr="5e86dff60a9a615858974628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70" y="2754630"/>
            <a:ext cx="1480185" cy="912495"/>
          </a:xfrm>
          <a:prstGeom prst="rect">
            <a:avLst/>
          </a:prstGeom>
        </p:spPr>
      </p:pic>
      <p:cxnSp>
        <p:nvCxnSpPr>
          <p:cNvPr id="14" name="Aitds2"/>
          <p:cNvCxnSpPr/>
          <p:nvPr/>
        </p:nvCxnSpPr>
        <p:spPr>
          <a:xfrm>
            <a:off x="979655" y="5355545"/>
            <a:ext cx="687600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  <p:pic>
        <p:nvPicPr>
          <p:cNvPr id="7" name="图片 6" descr="包图网_19440516金色华表建军建党国庆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873240" y="1548765"/>
            <a:ext cx="5797550" cy="4236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(1-(ceil(((deg(atan(abs((#ppt_y-0.5)/(#ppt_x-0.5)))))/90)-0*(1/3))-ceil(((deg(atan(abs((#ppt_y-0.5)/(#ppt_x-0.5)))))/90)-1*(1/3)))))*((1+floor(#ppt_y-0.5))+(2*floor(#ppt_y-0.5)+1)*0.5*#ppt_h)+(1-(1-(ceil(((deg(atan(abs((#ppt_y-0.5)/(#ppt_x-0.5)))))/90)-0*(1/3))-ceil(((deg(atan(abs((#ppt_y-0.5)/(#ppt_x-0.5)))))/90)-1*(1/3)))))*#ppt_y&#10;"/>
                                          </p:val>
                                        </p:tav>
                                        <p:tav tm="40700">
                                          <p:val>
                                            <p:strVal val="#ppt_y-((floor(#ppt_y-0.5)+ceil(#ppt_y-0.5))*0.02)"/>
                                          </p:val>
                                        </p:tav>
                                        <p:tav tm="58900">
                                          <p:val>
                                            <p:strVal val="#ppt_y+((floor(#ppt_y-0.5)+ceil(#ppt_y-0.5))*0.03)"/>
                                          </p:val>
                                        </p:tav>
                                        <p:tav tm="80400">
                                          <p:val>
                                            <p:strVal val="#ppt_y-((floor(#ppt_y-0.5)+ceil(#ppt_y-0.5))*0.01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(1-(ceil(((deg(atan(abs((#ppt_y-0.5)/(#ppt_x-0.5)))))/90)-2*(1/3))-ceil(((deg(atan(abs((#ppt_y-0.5)/(#ppt_x-0.5)))))/90)-3*(1/3)))))*((1+floor(#ppt_x-0.5))+(2*floor(#ppt_x-0.5)+1)*0.5*#ppt_w)+(1-(1-(ceil(((deg(atan(abs((#ppt_y-0.5)/(#ppt_x-0.5)))))/90)-2*(1/3))-ceil(((deg(atan(abs((#ppt_y-0.5)/(#ppt_x-0.5)))))/90)-3*(1/3)))))*#ppt_x&#10;"/>
                                          </p:val>
                                        </p:tav>
                                        <p:tav tm="40000">
                                          <p:val>
                                            <p:strVal val="#ppt_x-((floor(#ppt_x-0.5)+ceil(#ppt_x-0.5))*0.02)"/>
                                          </p:val>
                                        </p:tav>
                                        <p:tav tm="60400">
                                          <p:val>
                                            <p:strVal val="#ppt_x+((floor(#ppt_x-0.5)+ceil(#ppt_x-0.5))*0.03)"/>
                                          </p:val>
                                        </p:tav>
                                        <p:tav tm="80000">
                                          <p:val>
                                            <p:strVal val="#ppt_x-((floor(#ppt_x-0.5)+ceil(#ppt_x-0.5))*0.01)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(1-(ceil(((deg(atan(abs((#ppt_y-0.5)/(#ppt_x-0.5)))))/90)-0*(1/3))-ceil(((deg(atan(abs((#ppt_y-0.5)/(#ppt_x-0.5)))))/90)-1*(1/3)))))*((1+floor(#ppt_y-0.5))+(2*floor(#ppt_y-0.5)+1)*0.5*#ppt_h)+(1-(1-(ceil(((deg(atan(abs((#ppt_y-0.5)/(#ppt_x-0.5)))))/90)-0*(1/3))-ceil(((deg(atan(abs((#ppt_y-0.5)/(#ppt_x-0.5)))))/90)-1*(1/3)))))*#ppt_y&#10;"/>
                                          </p:val>
                                        </p:tav>
                                        <p:tav tm="40700">
                                          <p:val>
                                            <p:strVal val="#ppt_y-((floor(#ppt_y-0.5)+ceil(#ppt_y-0.5))*0.02)"/>
                                          </p:val>
                                        </p:tav>
                                        <p:tav tm="58900">
                                          <p:val>
                                            <p:strVal val="#ppt_y+((floor(#ppt_y-0.5)+ceil(#ppt_y-0.5))*0.03)"/>
                                          </p:val>
                                        </p:tav>
                                        <p:tav tm="80400">
                                          <p:val>
                                            <p:strVal val="#ppt_y-((floor(#ppt_y-0.5)+ceil(#ppt_y-0.5))*0.01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(1-(ceil(((deg(atan(abs((#ppt_y-0.5)/(#ppt_x-0.5)))))/90)-2*(1/3))-ceil(((deg(atan(abs((#ppt_y-0.5)/(#ppt_x-0.5)))))/90)-3*(1/3)))))*((1+floor(#ppt_x-0.5))+(2*floor(#ppt_x-0.5)+1)*0.5*#ppt_w)+(1-(1-(ceil(((deg(atan(abs((#ppt_y-0.5)/(#ppt_x-0.5)))))/90)-2*(1/3))-ceil(((deg(atan(abs((#ppt_y-0.5)/(#ppt_x-0.5)))))/90)-3*(1/3)))))*#ppt_x&#10;"/>
                                          </p:val>
                                        </p:tav>
                                        <p:tav tm="40000">
                                          <p:val>
                                            <p:strVal val="#ppt_x-((floor(#ppt_x-0.5)+ceil(#ppt_x-0.5))*0.02)"/>
                                          </p:val>
                                        </p:tav>
                                        <p:tav tm="60400">
                                          <p:val>
                                            <p:strVal val="#ppt_x+((floor(#ppt_x-0.5)+ceil(#ppt_x-0.5))*0.03)"/>
                                          </p:val>
                                        </p:tav>
                                        <p:tav tm="80000">
                                          <p:val>
                                            <p:strVal val="#ppt_x-((floor(#ppt_x-0.5)+ceil(#ppt_x-0.5))*0.01)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(1-(ceil(((deg(atan(abs((#ppt_y-0.5)/(#ppt_x-0.5)))))/90)-0*(1/3))-ceil(((deg(atan(abs((#ppt_y-0.5)/(#ppt_x-0.5)))))/90)-1*(1/3)))))*((1+floor(#ppt_y-0.5))+(2*floor(#ppt_y-0.5)+1)*0.5*#ppt_h)+(1-(1-(ceil(((deg(atan(abs((#ppt_y-0.5)/(#ppt_x-0.5)))))/90)-0*(1/3))-ceil(((deg(atan(abs((#ppt_y-0.5)/(#ppt_x-0.5)))))/90)-1*(1/3)))))*#ppt_y&#10;"/>
                                          </p:val>
                                        </p:tav>
                                        <p:tav tm="40700">
                                          <p:val>
                                            <p:strVal val="#ppt_y-((floor(#ppt_y-0.5)+ceil(#ppt_y-0.5))*0.02)"/>
                                          </p:val>
                                        </p:tav>
                                        <p:tav tm="58900">
                                          <p:val>
                                            <p:strVal val="#ppt_y+((floor(#ppt_y-0.5)+ceil(#ppt_y-0.5))*0.03)"/>
                                          </p:val>
                                        </p:tav>
                                        <p:tav tm="80400">
                                          <p:val>
                                            <p:strVal val="#ppt_y-((floor(#ppt_y-0.5)+ceil(#ppt_y-0.5))*0.01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(1-(ceil(((deg(atan(abs((#ppt_y-0.5)/(#ppt_x-0.5)))))/90)-2*(1/3))-ceil(((deg(atan(abs((#ppt_y-0.5)/(#ppt_x-0.5)))))/90)-3*(1/3)))))*((1+floor(#ppt_x-0.5))+(2*floor(#ppt_x-0.5)+1)*0.5*#ppt_w)+(1-(1-(ceil(((deg(atan(abs((#ppt_y-0.5)/(#ppt_x-0.5)))))/90)-2*(1/3))-ceil(((deg(atan(abs((#ppt_y-0.5)/(#ppt_x-0.5)))))/90)-3*(1/3)))))*#ppt_x&#10;"/>
                                          </p:val>
                                        </p:tav>
                                        <p:tav tm="40000">
                                          <p:val>
                                            <p:strVal val="#ppt_x-((floor(#ppt_x-0.5)+ceil(#ppt_x-0.5))*0.02)"/>
                                          </p:val>
                                        </p:tav>
                                        <p:tav tm="60400">
                                          <p:val>
                                            <p:strVal val="#ppt_x+((floor(#ppt_x-0.5)+ceil(#ppt_x-0.5))*0.03)"/>
                                          </p:val>
                                        </p:tav>
                                        <p:tav tm="80000">
                                          <p:val>
                                            <p:strVal val="#ppt_x-((floor(#ppt_x-0.5)+ceil(#ppt_x-0.5))*0.01)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(1-(ceil(((deg(atan(abs((#ppt_y-0.5)/(#ppt_x-0.5)))))/90)-0*(1/3))-ceil(((deg(atan(abs((#ppt_y-0.5)/(#ppt_x-0.5)))))/90)-1*(1/3)))))*((1+floor(#ppt_y-0.5))+(2*floor(#ppt_y-0.5)+1)*0.5*#ppt_h)+(1-(1-(ceil(((deg(atan(abs((#ppt_y-0.5)/(#ppt_x-0.5)))))/90)-0*(1/3))-ceil(((deg(atan(abs((#ppt_y-0.5)/(#ppt_x-0.5)))))/90)-1*(1/3)))))*#ppt_y&#10;"/>
                                          </p:val>
                                        </p:tav>
                                        <p:tav tm="40700">
                                          <p:val>
                                            <p:strVal val="#ppt_y-((floor(#ppt_y-0.5)+ceil(#ppt_y-0.5))*0.02)"/>
                                          </p:val>
                                        </p:tav>
                                        <p:tav tm="58900">
                                          <p:val>
                                            <p:strVal val="#ppt_y+((floor(#ppt_y-0.5)+ceil(#ppt_y-0.5))*0.03)"/>
                                          </p:val>
                                        </p:tav>
                                        <p:tav tm="80400">
                                          <p:val>
                                            <p:strVal val="#ppt_y-((floor(#ppt_y-0.5)+ceil(#ppt_y-0.5))*0.01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(1-(ceil(((deg(atan(abs((#ppt_y-0.5)/(#ppt_x-0.5)))))/90)-2*(1/3))-ceil(((deg(atan(abs((#ppt_y-0.5)/(#ppt_x-0.5)))))/90)-3*(1/3)))))*((1+floor(#ppt_x-0.5))+(2*floor(#ppt_x-0.5)+1)*0.5*#ppt_w)+(1-(1-(ceil(((deg(atan(abs((#ppt_y-0.5)/(#ppt_x-0.5)))))/90)-2*(1/3))-ceil(((deg(atan(abs((#ppt_y-0.5)/(#ppt_x-0.5)))))/90)-3*(1/3)))))*#ppt_x&#10;"/>
                                          </p:val>
                                        </p:tav>
                                        <p:tav tm="40000">
                                          <p:val>
                                            <p:strVal val="#ppt_x-((floor(#ppt_x-0.5)+ceil(#ppt_x-0.5))*0.02)"/>
                                          </p:val>
                                        </p:tav>
                                        <p:tav tm="60400">
                                          <p:val>
                                            <p:strVal val="#ppt_x+((floor(#ppt_x-0.5)+ceil(#ppt_x-0.5))*0.03)"/>
                                          </p:val>
                                        </p:tav>
                                        <p:tav tm="80000">
                                          <p:val>
                                            <p:strVal val="#ppt_x-((floor(#ppt_x-0.5)+ceil(#ppt_x-0.5))*0.01)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(1-(ceil(((deg(atan(abs((#ppt_y-0.5)/(#ppt_x-0.5)))))/90)-0*(1/3))-ceil(((deg(atan(abs((#ppt_y-0.5)/(#ppt_x-0.5)))))/90)-1*(1/3)))))*((1+floor(#ppt_y-0.5))+(2*floor(#ppt_y-0.5)+1)*0.5*#ppt_h)+(1-(1-(ceil(((deg(atan(abs((#ppt_y-0.5)/(#ppt_x-0.5)))))/90)-0*(1/3))-ceil(((deg(atan(abs((#ppt_y-0.5)/(#ppt_x-0.5)))))/90)-1*(1/3)))))*#ppt_y&#10;"/>
                                          </p:val>
                                        </p:tav>
                                        <p:tav tm="40700">
                                          <p:val>
                                            <p:strVal val="#ppt_y-((floor(#ppt_y-0.5)+ceil(#ppt_y-0.5))*0.02)"/>
                                          </p:val>
                                        </p:tav>
                                        <p:tav tm="58900">
                                          <p:val>
                                            <p:strVal val="#ppt_y+((floor(#ppt_y-0.5)+ceil(#ppt_y-0.5))*0.03)"/>
                                          </p:val>
                                        </p:tav>
                                        <p:tav tm="80400">
                                          <p:val>
                                            <p:strVal val="#ppt_y-((floor(#ppt_y-0.5)+ceil(#ppt_y-0.5))*0.01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(1-(ceil(((deg(atan(abs((#ppt_y-0.5)/(#ppt_x-0.5)))))/90)-2*(1/3))-ceil(((deg(atan(abs((#ppt_y-0.5)/(#ppt_x-0.5)))))/90)-3*(1/3)))))*((1+floor(#ppt_x-0.5))+(2*floor(#ppt_x-0.5)+1)*0.5*#ppt_w)+(1-(1-(ceil(((deg(atan(abs((#ppt_y-0.5)/(#ppt_x-0.5)))))/90)-2*(1/3))-ceil(((deg(atan(abs((#ppt_y-0.5)/(#ppt_x-0.5)))))/90)-3*(1/3)))))*#ppt_x&#10;"/>
                                          </p:val>
                                        </p:tav>
                                        <p:tav tm="40000">
                                          <p:val>
                                            <p:strVal val="#ppt_x-((floor(#ppt_x-0.5)+ceil(#ppt_x-0.5))*0.02)"/>
                                          </p:val>
                                        </p:tav>
                                        <p:tav tm="60400">
                                          <p:val>
                                            <p:strVal val="#ppt_x+((floor(#ppt_x-0.5)+ceil(#ppt_x-0.5))*0.03)"/>
                                          </p:val>
                                        </p:tav>
                                        <p:tav tm="80000">
                                          <p:val>
                                            <p:strVal val="#ppt_x-((floor(#ppt_x-0.5)+ceil(#ppt_x-0.5))*0.01)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546020" y="599109"/>
            <a:ext cx="1099225" cy="119650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49165" y="2550160"/>
            <a:ext cx="2839720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6000" b="1" kern="0" spc="200" dirty="0">
                <a:ln w="12700" cmpd="sng">
                  <a:noFill/>
                  <a:prstDash val="solid"/>
                </a:ln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总心得</a:t>
            </a:r>
          </a:p>
        </p:txBody>
      </p:sp>
      <p:sp>
        <p:nvSpPr>
          <p:cNvPr id="31" name="PA-圆角矩形 25"/>
          <p:cNvSpPr/>
          <p:nvPr>
            <p:custDataLst>
              <p:tags r:id="rId1"/>
            </p:custDataLst>
          </p:nvPr>
        </p:nvSpPr>
        <p:spPr>
          <a:xfrm>
            <a:off x="5475605" y="1920240"/>
            <a:ext cx="1386840" cy="50419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FE8B2"/>
              </a:gs>
              <a:gs pos="78000">
                <a:srgbClr val="FFDA88"/>
              </a:gs>
              <a:gs pos="100000">
                <a:srgbClr val="F7D98A"/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2800" b="1" kern="0" dirty="0">
                <a:solidFill>
                  <a:srgbClr val="B11E24"/>
                </a:solidFill>
                <a:cs typeface="+mn-ea"/>
                <a:sym typeface="+mn-lt"/>
              </a:rPr>
              <a:t>第四章</a:t>
            </a:r>
          </a:p>
        </p:txBody>
      </p:sp>
      <p:pic>
        <p:nvPicPr>
          <p:cNvPr id="3" name="图片 2" descr="603271f189fa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953510" y="3321050"/>
            <a:ext cx="4284980" cy="1337945"/>
          </a:xfrm>
          <a:prstGeom prst="rect">
            <a:avLst/>
          </a:prstGeom>
        </p:spPr>
      </p:pic>
      <p:pic>
        <p:nvPicPr>
          <p:cNvPr id="11" name="图片 10" descr="604ac54be2b97---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170430" y="4710430"/>
            <a:ext cx="8404860" cy="1708785"/>
          </a:xfrm>
          <a:prstGeom prst="rect">
            <a:avLst/>
          </a:prstGeom>
        </p:spPr>
      </p:pic>
      <p:pic>
        <p:nvPicPr>
          <p:cNvPr id="12" name="图片 11" descr="601ea91721a97-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5429885"/>
            <a:ext cx="12192000" cy="1416685"/>
          </a:xfrm>
          <a:prstGeom prst="rect">
            <a:avLst/>
          </a:prstGeom>
        </p:spPr>
      </p:pic>
      <p:pic>
        <p:nvPicPr>
          <p:cNvPr id="9" name="图片 8" descr="19693738 -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6" t="77269"/>
          <a:stretch>
            <a:fillRect/>
          </a:stretch>
        </p:blipFill>
        <p:spPr>
          <a:xfrm>
            <a:off x="28575" y="5287645"/>
            <a:ext cx="12182475" cy="1558925"/>
          </a:xfrm>
          <a:prstGeom prst="rect">
            <a:avLst/>
          </a:prstGeom>
        </p:spPr>
      </p:pic>
      <p:pic>
        <p:nvPicPr>
          <p:cNvPr id="10" name="图片 9" descr="19693738 -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6" t="77269"/>
          <a:stretch>
            <a:fillRect/>
          </a:stretch>
        </p:blipFill>
        <p:spPr>
          <a:xfrm flipH="1">
            <a:off x="0" y="5287645"/>
            <a:ext cx="12192000" cy="1570355"/>
          </a:xfrm>
          <a:prstGeom prst="rect">
            <a:avLst/>
          </a:prstGeom>
        </p:spPr>
      </p:pic>
      <p:pic>
        <p:nvPicPr>
          <p:cNvPr id="4" name="图片 3" descr="604ac54be2b97---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160020" y="4971415"/>
            <a:ext cx="2081530" cy="1369695"/>
          </a:xfrm>
          <a:prstGeom prst="rect">
            <a:avLst/>
          </a:prstGeom>
        </p:spPr>
      </p:pic>
      <p:pic>
        <p:nvPicPr>
          <p:cNvPr id="7" name="图片 6" descr="604ac54be2b97---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30155" y="4971415"/>
            <a:ext cx="1889125" cy="136969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4297" y="286225"/>
            <a:ext cx="3143232" cy="18593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7764145" y="286385"/>
            <a:ext cx="3049270" cy="1859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1" grpId="0" bldLvl="0" animBg="1"/>
      <p:bldP spid="3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A-102239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415562" y="1199949"/>
            <a:ext cx="2179642" cy="7089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286" t="-818" r="-9098"/>
          <a:stretch>
            <a:fillRect/>
          </a:stretch>
        </p:blipFill>
        <p:spPr>
          <a:xfrm>
            <a:off x="9444990" y="3742690"/>
            <a:ext cx="2738120" cy="2896235"/>
          </a:xfrm>
          <a:prstGeom prst="ellipse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BC9652-132E-414E-A94D-C28A69BBA6B5}"/>
              </a:ext>
            </a:extLst>
          </p:cNvPr>
          <p:cNvSpPr txBox="1"/>
          <p:nvPr/>
        </p:nvSpPr>
        <p:spPr>
          <a:xfrm>
            <a:off x="1415562" y="3947746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35B070-E464-4A1A-BAEE-132B384652E9}"/>
              </a:ext>
            </a:extLst>
          </p:cNvPr>
          <p:cNvSpPr txBox="1"/>
          <p:nvPr/>
        </p:nvSpPr>
        <p:spPr>
          <a:xfrm>
            <a:off x="1211511" y="2239586"/>
            <a:ext cx="8934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在浏览了党史主题网站后，红色展馆使我</a:t>
            </a:r>
            <a:r>
              <a:rPr lang="zh-CN" alt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们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感触颇多。</a:t>
            </a:r>
          </a:p>
          <a:p>
            <a:pPr algn="l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一个国家在一个时代的和平稳定是经历了前人不断努力所创造的，而生活在这安稳时代的我们更应该去铭记他们</a:t>
            </a:r>
          </a:p>
          <a:p>
            <a:pPr algn="l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中共一大会议，宣告了中国共产党成立。</a:t>
            </a:r>
          </a:p>
          <a:p>
            <a:pPr algn="l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浏览铜陵革命烈士纪念馆，让我感受到了革命先辈的无私奉献，生命的意义在于奉献，生命更崇高的意义在于为人民付出一切，甚至自己的生命</a:t>
            </a:r>
            <a:r>
              <a:rPr lang="zh-CN" alt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前辈们虽然离开了我们，但是他们精神，传承永在！</a:t>
            </a:r>
          </a:p>
          <a:p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46020" y="599109"/>
            <a:ext cx="1099225" cy="119650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699952" y="2225494"/>
            <a:ext cx="2839720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6000" b="1" kern="0" spc="200" dirty="0">
                <a:ln w="12700" cmpd="sng">
                  <a:noFill/>
                  <a:prstDash val="solid"/>
                </a:ln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谢谢</a:t>
            </a:r>
          </a:p>
        </p:txBody>
      </p:sp>
      <p:pic>
        <p:nvPicPr>
          <p:cNvPr id="3" name="图片 2" descr="603271f189fa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953510" y="3321050"/>
            <a:ext cx="4284980" cy="1337945"/>
          </a:xfrm>
          <a:prstGeom prst="rect">
            <a:avLst/>
          </a:prstGeom>
        </p:spPr>
      </p:pic>
      <p:pic>
        <p:nvPicPr>
          <p:cNvPr id="11" name="图片 10" descr="604ac54be2b97---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170430" y="4710430"/>
            <a:ext cx="8404860" cy="1708785"/>
          </a:xfrm>
          <a:prstGeom prst="rect">
            <a:avLst/>
          </a:prstGeom>
        </p:spPr>
      </p:pic>
      <p:pic>
        <p:nvPicPr>
          <p:cNvPr id="12" name="图片 11" descr="601ea91721a97-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5429885"/>
            <a:ext cx="12192000" cy="1416685"/>
          </a:xfrm>
          <a:prstGeom prst="rect">
            <a:avLst/>
          </a:prstGeom>
        </p:spPr>
      </p:pic>
      <p:pic>
        <p:nvPicPr>
          <p:cNvPr id="9" name="图片 8" descr="19693738 -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6" t="77269"/>
          <a:stretch>
            <a:fillRect/>
          </a:stretch>
        </p:blipFill>
        <p:spPr>
          <a:xfrm>
            <a:off x="28575" y="5287645"/>
            <a:ext cx="12182475" cy="1558925"/>
          </a:xfrm>
          <a:prstGeom prst="rect">
            <a:avLst/>
          </a:prstGeom>
        </p:spPr>
      </p:pic>
      <p:pic>
        <p:nvPicPr>
          <p:cNvPr id="10" name="图片 9" descr="19693738 -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6" t="77269"/>
          <a:stretch>
            <a:fillRect/>
          </a:stretch>
        </p:blipFill>
        <p:spPr>
          <a:xfrm flipH="1">
            <a:off x="0" y="5287645"/>
            <a:ext cx="12192000" cy="1570355"/>
          </a:xfrm>
          <a:prstGeom prst="rect">
            <a:avLst/>
          </a:prstGeom>
        </p:spPr>
      </p:pic>
      <p:pic>
        <p:nvPicPr>
          <p:cNvPr id="4" name="图片 3" descr="604ac54be2b97---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160020" y="4971415"/>
            <a:ext cx="2081530" cy="1369695"/>
          </a:xfrm>
          <a:prstGeom prst="rect">
            <a:avLst/>
          </a:prstGeom>
        </p:spPr>
      </p:pic>
      <p:pic>
        <p:nvPicPr>
          <p:cNvPr id="7" name="图片 6" descr="604ac54be2b97---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30155" y="4971415"/>
            <a:ext cx="1889125" cy="136969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4297" y="286225"/>
            <a:ext cx="3143232" cy="18593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7764145" y="286385"/>
            <a:ext cx="3049270" cy="185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58"/>
          <p:cNvSpPr/>
          <p:nvPr/>
        </p:nvSpPr>
        <p:spPr bwMode="auto">
          <a:xfrm>
            <a:off x="936625" y="2392705"/>
            <a:ext cx="8566150" cy="3769410"/>
          </a:xfrm>
          <a:custGeom>
            <a:avLst/>
            <a:gdLst>
              <a:gd name="connsiteX0" fmla="*/ 0 w 10331607"/>
              <a:gd name="connsiteY0" fmla="*/ 0 h 1671411"/>
              <a:gd name="connsiteX1" fmla="*/ 3301518 w 10331607"/>
              <a:gd name="connsiteY1" fmla="*/ 0 h 1671411"/>
              <a:gd name="connsiteX2" fmla="*/ 3301518 w 10331607"/>
              <a:gd name="connsiteY2" fmla="*/ 238085 h 1671411"/>
              <a:gd name="connsiteX3" fmla="*/ 6793003 w 10331607"/>
              <a:gd name="connsiteY3" fmla="*/ 238085 h 1671411"/>
              <a:gd name="connsiteX4" fmla="*/ 6793003 w 10331607"/>
              <a:gd name="connsiteY4" fmla="*/ 0 h 1671411"/>
              <a:gd name="connsiteX5" fmla="*/ 10331607 w 10331607"/>
              <a:gd name="connsiteY5" fmla="*/ 0 h 1671411"/>
              <a:gd name="connsiteX6" fmla="*/ 10331607 w 10331607"/>
              <a:gd name="connsiteY6" fmla="*/ 1671411 h 1671411"/>
              <a:gd name="connsiteX7" fmla="*/ 0 w 10331607"/>
              <a:gd name="connsiteY7" fmla="*/ 1671411 h 1671411"/>
              <a:gd name="connsiteX0-1" fmla="*/ 0 w 10331607"/>
              <a:gd name="connsiteY0-2" fmla="*/ 0 h 1671411"/>
              <a:gd name="connsiteX1-3" fmla="*/ 3301518 w 10331607"/>
              <a:gd name="connsiteY1-4" fmla="*/ 0 h 1671411"/>
              <a:gd name="connsiteX2-5" fmla="*/ 3301518 w 10331607"/>
              <a:gd name="connsiteY2-6" fmla="*/ 238085 h 1671411"/>
              <a:gd name="connsiteX3-7" fmla="*/ 6793003 w 10331607"/>
              <a:gd name="connsiteY3-8" fmla="*/ 0 h 1671411"/>
              <a:gd name="connsiteX4-9" fmla="*/ 10331607 w 10331607"/>
              <a:gd name="connsiteY4-10" fmla="*/ 0 h 1671411"/>
              <a:gd name="connsiteX5-11" fmla="*/ 10331607 w 10331607"/>
              <a:gd name="connsiteY5-12" fmla="*/ 1671411 h 1671411"/>
              <a:gd name="connsiteX6-13" fmla="*/ 0 w 10331607"/>
              <a:gd name="connsiteY6-14" fmla="*/ 1671411 h 1671411"/>
              <a:gd name="connsiteX7-15" fmla="*/ 0 w 10331607"/>
              <a:gd name="connsiteY7-16" fmla="*/ 0 h 1671411"/>
              <a:gd name="connsiteX0-17" fmla="*/ 6793003 w 10331607"/>
              <a:gd name="connsiteY0-18" fmla="*/ 0 h 1671411"/>
              <a:gd name="connsiteX1-19" fmla="*/ 10331607 w 10331607"/>
              <a:gd name="connsiteY1-20" fmla="*/ 0 h 1671411"/>
              <a:gd name="connsiteX2-21" fmla="*/ 10331607 w 10331607"/>
              <a:gd name="connsiteY2-22" fmla="*/ 1671411 h 1671411"/>
              <a:gd name="connsiteX3-23" fmla="*/ 0 w 10331607"/>
              <a:gd name="connsiteY3-24" fmla="*/ 1671411 h 1671411"/>
              <a:gd name="connsiteX4-25" fmla="*/ 0 w 10331607"/>
              <a:gd name="connsiteY4-26" fmla="*/ 0 h 1671411"/>
              <a:gd name="connsiteX5-27" fmla="*/ 3301518 w 10331607"/>
              <a:gd name="connsiteY5-28" fmla="*/ 0 h 1671411"/>
              <a:gd name="connsiteX6-29" fmla="*/ 3392958 w 10331607"/>
              <a:gd name="connsiteY6-30" fmla="*/ 329525 h 1671411"/>
              <a:gd name="connsiteX0-31" fmla="*/ 6793003 w 10331607"/>
              <a:gd name="connsiteY0-32" fmla="*/ 0 h 1671411"/>
              <a:gd name="connsiteX1-33" fmla="*/ 10331607 w 10331607"/>
              <a:gd name="connsiteY1-34" fmla="*/ 0 h 1671411"/>
              <a:gd name="connsiteX2-35" fmla="*/ 10331607 w 10331607"/>
              <a:gd name="connsiteY2-36" fmla="*/ 1671411 h 1671411"/>
              <a:gd name="connsiteX3-37" fmla="*/ 0 w 10331607"/>
              <a:gd name="connsiteY3-38" fmla="*/ 1671411 h 1671411"/>
              <a:gd name="connsiteX4-39" fmla="*/ 0 w 10331607"/>
              <a:gd name="connsiteY4-40" fmla="*/ 0 h 1671411"/>
              <a:gd name="connsiteX5-41" fmla="*/ 3301518 w 10331607"/>
              <a:gd name="connsiteY5-42" fmla="*/ 0 h 1671411"/>
              <a:gd name="connsiteX0-43" fmla="*/ 6793003 w 10331607"/>
              <a:gd name="connsiteY0-44" fmla="*/ 4549 h 1675960"/>
              <a:gd name="connsiteX1-45" fmla="*/ 8803467 w 10331607"/>
              <a:gd name="connsiteY1-46" fmla="*/ 0 h 1675960"/>
              <a:gd name="connsiteX2-47" fmla="*/ 10331607 w 10331607"/>
              <a:gd name="connsiteY2-48" fmla="*/ 4549 h 1675960"/>
              <a:gd name="connsiteX3-49" fmla="*/ 10331607 w 10331607"/>
              <a:gd name="connsiteY3-50" fmla="*/ 1675960 h 1675960"/>
              <a:gd name="connsiteX4-51" fmla="*/ 0 w 10331607"/>
              <a:gd name="connsiteY4-52" fmla="*/ 1675960 h 1675960"/>
              <a:gd name="connsiteX5-53" fmla="*/ 0 w 10331607"/>
              <a:gd name="connsiteY5-54" fmla="*/ 4549 h 1675960"/>
              <a:gd name="connsiteX6-55" fmla="*/ 3301518 w 10331607"/>
              <a:gd name="connsiteY6-56" fmla="*/ 4549 h 1675960"/>
              <a:gd name="connsiteX0-57" fmla="*/ 8803467 w 10331607"/>
              <a:gd name="connsiteY0-58" fmla="*/ 0 h 1675960"/>
              <a:gd name="connsiteX1-59" fmla="*/ 10331607 w 10331607"/>
              <a:gd name="connsiteY1-60" fmla="*/ 4549 h 1675960"/>
              <a:gd name="connsiteX2-61" fmla="*/ 10331607 w 10331607"/>
              <a:gd name="connsiteY2-62" fmla="*/ 1675960 h 1675960"/>
              <a:gd name="connsiteX3-63" fmla="*/ 0 w 10331607"/>
              <a:gd name="connsiteY3-64" fmla="*/ 1675960 h 1675960"/>
              <a:gd name="connsiteX4-65" fmla="*/ 0 w 10331607"/>
              <a:gd name="connsiteY4-66" fmla="*/ 4549 h 1675960"/>
              <a:gd name="connsiteX5-67" fmla="*/ 3301518 w 10331607"/>
              <a:gd name="connsiteY5-68" fmla="*/ 4549 h 1675960"/>
              <a:gd name="connsiteX0-69" fmla="*/ 8803467 w 10331607"/>
              <a:gd name="connsiteY0-70" fmla="*/ 0 h 1675960"/>
              <a:gd name="connsiteX1-71" fmla="*/ 10331607 w 10331607"/>
              <a:gd name="connsiteY1-72" fmla="*/ 4549 h 1675960"/>
              <a:gd name="connsiteX2-73" fmla="*/ 10331607 w 10331607"/>
              <a:gd name="connsiteY2-74" fmla="*/ 1675960 h 1675960"/>
              <a:gd name="connsiteX3-75" fmla="*/ 0 w 10331607"/>
              <a:gd name="connsiteY3-76" fmla="*/ 1675960 h 1675960"/>
              <a:gd name="connsiteX4-77" fmla="*/ 0 w 10331607"/>
              <a:gd name="connsiteY4-78" fmla="*/ 4549 h 1675960"/>
              <a:gd name="connsiteX5-79" fmla="*/ 1783170 w 10331607"/>
              <a:gd name="connsiteY5-80" fmla="*/ 3851 h 1675960"/>
              <a:gd name="connsiteX6-81" fmla="*/ 3301518 w 10331607"/>
              <a:gd name="connsiteY6-82" fmla="*/ 4549 h 1675960"/>
              <a:gd name="connsiteX0-83" fmla="*/ 8803467 w 10331607"/>
              <a:gd name="connsiteY0-84" fmla="*/ 0 h 1675960"/>
              <a:gd name="connsiteX1-85" fmla="*/ 10331607 w 10331607"/>
              <a:gd name="connsiteY1-86" fmla="*/ 4549 h 1675960"/>
              <a:gd name="connsiteX2-87" fmla="*/ 10331607 w 10331607"/>
              <a:gd name="connsiteY2-88" fmla="*/ 1675960 h 1675960"/>
              <a:gd name="connsiteX3-89" fmla="*/ 0 w 10331607"/>
              <a:gd name="connsiteY3-90" fmla="*/ 1675960 h 1675960"/>
              <a:gd name="connsiteX4-91" fmla="*/ 0 w 10331607"/>
              <a:gd name="connsiteY4-92" fmla="*/ 4549 h 1675960"/>
              <a:gd name="connsiteX5-93" fmla="*/ 1783170 w 10331607"/>
              <a:gd name="connsiteY5-94" fmla="*/ 3851 h 167596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31607" h="1675960">
                <a:moveTo>
                  <a:pt x="8803467" y="0"/>
                </a:moveTo>
                <a:lnTo>
                  <a:pt x="10331607" y="4549"/>
                </a:lnTo>
                <a:lnTo>
                  <a:pt x="10331607" y="1675960"/>
                </a:lnTo>
                <a:lnTo>
                  <a:pt x="0" y="1675960"/>
                </a:lnTo>
                <a:lnTo>
                  <a:pt x="0" y="4549"/>
                </a:lnTo>
                <a:lnTo>
                  <a:pt x="1783170" y="3851"/>
                </a:lnTo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14300" dir="8100000" algn="tr" rotWithShape="0">
              <a:schemeClr val="tx1">
                <a:alpha val="19000"/>
              </a:schemeClr>
            </a:outerShdw>
          </a:effectLst>
        </p:spPr>
        <p:txBody>
          <a:bodyPr rot="0" spcFirstLastPara="0" vertOverflow="overflow" horzOverflow="overflow" vert="horz" wrap="square" lIns="91406" tIns="45703" rIns="91406" bIns="45703" numCol="1" spcCol="0" rtlCol="0" fromWordArt="0" anchor="t" anchorCtr="0" forceAA="0" compatLnSpc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 noProof="1">
              <a:solidFill>
                <a:prstClr val="black"/>
              </a:solidFill>
              <a:cs typeface="+mn-ea"/>
              <a:sym typeface="+mn-lt"/>
            </a:endParaRPr>
          </a:p>
        </p:txBody>
      </p:sp>
      <p:pic>
        <p:nvPicPr>
          <p:cNvPr id="2" name="图片 1" descr="5f12cb12c40ab_610"/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6625" y="1242695"/>
            <a:ext cx="2940050" cy="1734820"/>
          </a:xfrm>
          <a:prstGeom prst="rect">
            <a:avLst/>
          </a:prstGeom>
        </p:spPr>
      </p:pic>
      <p:pic>
        <p:nvPicPr>
          <p:cNvPr id="3" name="图片 2" descr="包图网_19440516金色华表建军建党国庆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0695" y="457835"/>
            <a:ext cx="9063990" cy="64001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629BE3C-7417-4586-B2E7-14A430421C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953" y="2891010"/>
            <a:ext cx="1533807" cy="1533807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D8F478-EDAA-469F-A5A0-9BF9D648CB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396" y="2891012"/>
            <a:ext cx="1533807" cy="1533807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EEFBC51-8B96-47AB-9B23-30D1906CF3D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938" y="2891011"/>
            <a:ext cx="1533807" cy="1533807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919CB57-F97B-447E-94A6-3C347563B61A}"/>
              </a:ext>
            </a:extLst>
          </p:cNvPr>
          <p:cNvSpPr txBox="1"/>
          <p:nvPr/>
        </p:nvSpPr>
        <p:spPr>
          <a:xfrm>
            <a:off x="4183953" y="175773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C000"/>
                </a:solidFill>
                <a:ea typeface="方正正黑简体" panose="02000000000000000000"/>
              </a:rPr>
              <a:t>小组成员及分工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1E54D58-F9D7-413C-A908-0386727E2259}"/>
              </a:ext>
            </a:extLst>
          </p:cNvPr>
          <p:cNvSpPr txBox="1"/>
          <p:nvPr/>
        </p:nvSpPr>
        <p:spPr>
          <a:xfrm>
            <a:off x="1322711" y="5154804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页面设计与整体优化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703B16D-B6E1-4B9B-9680-324BE62936F8}"/>
              </a:ext>
            </a:extLst>
          </p:cNvPr>
          <p:cNvSpPr txBox="1"/>
          <p:nvPr/>
        </p:nvSpPr>
        <p:spPr>
          <a:xfrm>
            <a:off x="4294780" y="515480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页面制作与设计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FAF3C29-81D1-4499-B925-88769C003F00}"/>
              </a:ext>
            </a:extLst>
          </p:cNvPr>
          <p:cNvSpPr txBox="1"/>
          <p:nvPr/>
        </p:nvSpPr>
        <p:spPr>
          <a:xfrm>
            <a:off x="6882128" y="5066091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页面设计与素材收集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8693BA-AB00-4883-A120-AE8B7D549036}"/>
              </a:ext>
            </a:extLst>
          </p:cNvPr>
          <p:cNvSpPr txBox="1"/>
          <p:nvPr/>
        </p:nvSpPr>
        <p:spPr>
          <a:xfrm>
            <a:off x="1786779" y="4654565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周林杰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D371852-85C0-44A3-9584-AE95577F8498}"/>
              </a:ext>
            </a:extLst>
          </p:cNvPr>
          <p:cNvSpPr txBox="1"/>
          <p:nvPr/>
        </p:nvSpPr>
        <p:spPr>
          <a:xfrm>
            <a:off x="4489156" y="46759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罗佳炜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824A51B-E74E-4D71-A916-14CCC855535A}"/>
              </a:ext>
            </a:extLst>
          </p:cNvPr>
          <p:cNvSpPr txBox="1"/>
          <p:nvPr/>
        </p:nvSpPr>
        <p:spPr>
          <a:xfrm>
            <a:off x="7410675" y="46534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戴竣玺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821789" y="51447"/>
            <a:ext cx="3143232" cy="1859376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891268" y="1910635"/>
            <a:ext cx="2272030" cy="2753995"/>
            <a:chOff x="238" y="2580"/>
            <a:chExt cx="3578" cy="4337"/>
          </a:xfrm>
        </p:grpSpPr>
        <p:sp>
          <p:nvSpPr>
            <p:cNvPr id="27" name="PA-102229"/>
            <p:cNvSpPr txBox="1"/>
            <p:nvPr>
              <p:custDataLst>
                <p:tags r:id="rId13"/>
              </p:custDataLst>
            </p:nvPr>
          </p:nvSpPr>
          <p:spPr>
            <a:xfrm>
              <a:off x="238" y="2580"/>
              <a:ext cx="3007" cy="208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8000" dirty="0">
                  <a:ln w="15875">
                    <a:noFill/>
                  </a:ln>
                  <a:gradFill>
                    <a:gsLst>
                      <a:gs pos="0">
                        <a:srgbClr val="FFF4D6"/>
                      </a:gs>
                      <a:gs pos="98000">
                        <a:srgbClr val="F2DA95"/>
                      </a:gs>
                      <a:gs pos="74000">
                        <a:srgbClr val="FFD77C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目</a:t>
              </a:r>
            </a:p>
          </p:txBody>
        </p:sp>
        <p:sp>
          <p:nvSpPr>
            <p:cNvPr id="28" name="PA-102230"/>
            <p:cNvSpPr txBox="1"/>
            <p:nvPr>
              <p:custDataLst>
                <p:tags r:id="rId14"/>
              </p:custDataLst>
            </p:nvPr>
          </p:nvSpPr>
          <p:spPr>
            <a:xfrm>
              <a:off x="809" y="4447"/>
              <a:ext cx="3007" cy="247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3800">
                  <a:latin typeface="李旭科书法" panose="02000603000000000000" pitchFamily="2" charset="-122"/>
                  <a:ea typeface="李旭科书法" panose="02000603000000000000" pitchFamily="2" charset="-122"/>
                </a:defRPr>
              </a:lvl1pPr>
            </a:lstStyle>
            <a:p>
              <a:r>
                <a:rPr lang="zh-CN" altLang="en-US" sz="9600" dirty="0">
                  <a:ln w="15875">
                    <a:noFill/>
                  </a:ln>
                  <a:gradFill>
                    <a:gsLst>
                      <a:gs pos="0">
                        <a:srgbClr val="FFF4D6"/>
                      </a:gs>
                      <a:gs pos="98000">
                        <a:srgbClr val="F2DA95"/>
                      </a:gs>
                      <a:gs pos="74000">
                        <a:srgbClr val="FFD77C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录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027045" y="2203450"/>
            <a:ext cx="3342640" cy="718185"/>
            <a:chOff x="3722" y="2329"/>
            <a:chExt cx="5264" cy="1131"/>
          </a:xfrm>
        </p:grpSpPr>
        <p:sp>
          <p:nvSpPr>
            <p:cNvPr id="33" name="PA-圆角矩形 24"/>
            <p:cNvSpPr/>
            <p:nvPr>
              <p:custDataLst>
                <p:tags r:id="rId10"/>
              </p:custDataLst>
            </p:nvPr>
          </p:nvSpPr>
          <p:spPr>
            <a:xfrm>
              <a:off x="5105" y="2329"/>
              <a:ext cx="3881" cy="1063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rgbClr val="F7D98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2800" b="1" kern="0" dirty="0">
                <a:ln w="12700" cmpd="sng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30" name="PA-矩形 27"/>
            <p:cNvSpPr/>
            <p:nvPr>
              <p:custDataLst>
                <p:tags r:id="rId11"/>
              </p:custDataLst>
            </p:nvPr>
          </p:nvSpPr>
          <p:spPr>
            <a:xfrm>
              <a:off x="5105" y="2347"/>
              <a:ext cx="3880" cy="11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4000" b="1" kern="0" spc="200" dirty="0">
                  <a:ln w="12700" cmpd="sng">
                    <a:noFill/>
                    <a:prstDash val="solid"/>
                  </a:ln>
                  <a:gradFill>
                    <a:gsLst>
                      <a:gs pos="0">
                        <a:srgbClr val="FFF4D6"/>
                      </a:gs>
                      <a:gs pos="98000">
                        <a:srgbClr val="F2DA95"/>
                      </a:gs>
                      <a:gs pos="74000">
                        <a:srgbClr val="FFD77C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学党史</a:t>
              </a:r>
            </a:p>
          </p:txBody>
        </p:sp>
        <p:sp>
          <p:nvSpPr>
            <p:cNvPr id="31" name="PA-圆角矩形 25"/>
            <p:cNvSpPr/>
            <p:nvPr>
              <p:custDataLst>
                <p:tags r:id="rId12"/>
              </p:custDataLst>
            </p:nvPr>
          </p:nvSpPr>
          <p:spPr>
            <a:xfrm>
              <a:off x="3722" y="2329"/>
              <a:ext cx="1098" cy="1064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FFE8B2"/>
                </a:gs>
                <a:gs pos="78000">
                  <a:srgbClr val="FFDA88"/>
                </a:gs>
                <a:gs pos="100000">
                  <a:srgbClr val="F7D98A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zh-CN" altLang="en-US" sz="2800" b="1" kern="0" dirty="0">
                  <a:solidFill>
                    <a:srgbClr val="B11E24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一</a:t>
              </a:r>
            </a:p>
          </p:txBody>
        </p:sp>
      </p:grpSp>
      <p:pic>
        <p:nvPicPr>
          <p:cNvPr id="59" name="图片 5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0866" y="51556"/>
            <a:ext cx="2610322" cy="1662626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6769100" y="2195830"/>
            <a:ext cx="3342640" cy="706755"/>
            <a:chOff x="3722" y="2317"/>
            <a:chExt cx="5264" cy="1113"/>
          </a:xfrm>
        </p:grpSpPr>
        <p:sp>
          <p:nvSpPr>
            <p:cNvPr id="13" name="PA-圆角矩形 24"/>
            <p:cNvSpPr/>
            <p:nvPr>
              <p:custDataLst>
                <p:tags r:id="rId7"/>
              </p:custDataLst>
            </p:nvPr>
          </p:nvSpPr>
          <p:spPr>
            <a:xfrm>
              <a:off x="5105" y="2329"/>
              <a:ext cx="3881" cy="1063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rgbClr val="F7D98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2800" b="1" kern="0" dirty="0">
                <a:ln w="12700" cmpd="sng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4" name="PA-矩形 27"/>
            <p:cNvSpPr/>
            <p:nvPr>
              <p:custDataLst>
                <p:tags r:id="rId8"/>
              </p:custDataLst>
            </p:nvPr>
          </p:nvSpPr>
          <p:spPr>
            <a:xfrm>
              <a:off x="5105" y="2317"/>
              <a:ext cx="3870" cy="11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4000" b="1" kern="0" spc="200" dirty="0">
                  <a:ln w="12700" cmpd="sng">
                    <a:noFill/>
                    <a:prstDash val="solid"/>
                  </a:ln>
                  <a:gradFill>
                    <a:gsLst>
                      <a:gs pos="0">
                        <a:srgbClr val="FFF4D6"/>
                      </a:gs>
                      <a:gs pos="98000">
                        <a:srgbClr val="F2DA95"/>
                      </a:gs>
                      <a:gs pos="74000">
                        <a:srgbClr val="FFD77C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悟思想</a:t>
              </a:r>
            </a:p>
          </p:txBody>
        </p:sp>
        <p:sp>
          <p:nvSpPr>
            <p:cNvPr id="15" name="PA-圆角矩形 25"/>
            <p:cNvSpPr/>
            <p:nvPr>
              <p:custDataLst>
                <p:tags r:id="rId9"/>
              </p:custDataLst>
            </p:nvPr>
          </p:nvSpPr>
          <p:spPr>
            <a:xfrm>
              <a:off x="3722" y="2329"/>
              <a:ext cx="1098" cy="1064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FFE8B2"/>
                </a:gs>
                <a:gs pos="78000">
                  <a:srgbClr val="FFDA88"/>
                </a:gs>
                <a:gs pos="100000">
                  <a:srgbClr val="F7D98A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zh-CN" altLang="en-US" sz="2800" b="1" kern="0" dirty="0">
                  <a:solidFill>
                    <a:srgbClr val="B11E24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二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019425" y="3497580"/>
            <a:ext cx="3342640" cy="718185"/>
            <a:chOff x="3722" y="2329"/>
            <a:chExt cx="5264" cy="1131"/>
          </a:xfrm>
        </p:grpSpPr>
        <p:sp>
          <p:nvSpPr>
            <p:cNvPr id="20" name="PA-圆角矩形 24"/>
            <p:cNvSpPr/>
            <p:nvPr>
              <p:custDataLst>
                <p:tags r:id="rId4"/>
              </p:custDataLst>
            </p:nvPr>
          </p:nvSpPr>
          <p:spPr>
            <a:xfrm>
              <a:off x="5105" y="2329"/>
              <a:ext cx="3881" cy="1063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rgbClr val="F7D98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2800" b="1" kern="0" dirty="0">
                <a:ln w="12700" cmpd="sng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4" name="PA-矩形 27"/>
            <p:cNvSpPr/>
            <p:nvPr>
              <p:custDataLst>
                <p:tags r:id="rId5"/>
              </p:custDataLst>
            </p:nvPr>
          </p:nvSpPr>
          <p:spPr>
            <a:xfrm>
              <a:off x="5105" y="2347"/>
              <a:ext cx="3881" cy="11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4000" b="1" kern="0" spc="200" dirty="0">
                  <a:ln w="12700" cmpd="sng">
                    <a:noFill/>
                    <a:prstDash val="solid"/>
                  </a:ln>
                  <a:gradFill>
                    <a:gsLst>
                      <a:gs pos="0">
                        <a:srgbClr val="FFF4D6"/>
                      </a:gs>
                      <a:gs pos="98000">
                        <a:srgbClr val="F2DA95"/>
                      </a:gs>
                      <a:gs pos="74000">
                        <a:srgbClr val="FFD77C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办实事</a:t>
              </a:r>
            </a:p>
          </p:txBody>
        </p:sp>
        <p:sp>
          <p:nvSpPr>
            <p:cNvPr id="25" name="PA-圆角矩形 25"/>
            <p:cNvSpPr/>
            <p:nvPr>
              <p:custDataLst>
                <p:tags r:id="rId6"/>
              </p:custDataLst>
            </p:nvPr>
          </p:nvSpPr>
          <p:spPr>
            <a:xfrm>
              <a:off x="3722" y="2329"/>
              <a:ext cx="1098" cy="1064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FFE8B2"/>
                </a:gs>
                <a:gs pos="78000">
                  <a:srgbClr val="FFDA88"/>
                </a:gs>
                <a:gs pos="100000">
                  <a:srgbClr val="F7D98A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buSzTx/>
                <a:buFontTx/>
                <a:defRPr/>
              </a:pPr>
              <a:r>
                <a:rPr lang="zh-CN" altLang="en-US" sz="2800" b="1" kern="0" dirty="0">
                  <a:solidFill>
                    <a:srgbClr val="B11E24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三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761480" y="3489960"/>
            <a:ext cx="3342640" cy="708025"/>
            <a:chOff x="3722" y="2317"/>
            <a:chExt cx="5264" cy="1115"/>
          </a:xfrm>
        </p:grpSpPr>
        <p:sp>
          <p:nvSpPr>
            <p:cNvPr id="36" name="PA-圆角矩形 24"/>
            <p:cNvSpPr/>
            <p:nvPr>
              <p:custDataLst>
                <p:tags r:id="rId1"/>
              </p:custDataLst>
            </p:nvPr>
          </p:nvSpPr>
          <p:spPr>
            <a:xfrm>
              <a:off x="5105" y="2329"/>
              <a:ext cx="3881" cy="1063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rgbClr val="F7D98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2800" b="1" kern="0" dirty="0">
                <a:ln w="12700" cmpd="sng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37" name="PA-矩形 27"/>
            <p:cNvSpPr/>
            <p:nvPr>
              <p:custDataLst>
                <p:tags r:id="rId2"/>
              </p:custDataLst>
            </p:nvPr>
          </p:nvSpPr>
          <p:spPr>
            <a:xfrm>
              <a:off x="5105" y="2317"/>
              <a:ext cx="3881" cy="11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4000" b="1" kern="0" spc="200" dirty="0">
                  <a:ln w="12700" cmpd="sng">
                    <a:noFill/>
                    <a:prstDash val="solid"/>
                  </a:ln>
                  <a:gradFill>
                    <a:gsLst>
                      <a:gs pos="0">
                        <a:srgbClr val="FFF4D6"/>
                      </a:gs>
                      <a:gs pos="98000">
                        <a:srgbClr val="F2DA95"/>
                      </a:gs>
                      <a:gs pos="74000">
                        <a:srgbClr val="FFD77C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总心得</a:t>
              </a:r>
            </a:p>
          </p:txBody>
        </p:sp>
        <p:sp>
          <p:nvSpPr>
            <p:cNvPr id="38" name="PA-圆角矩形 25"/>
            <p:cNvSpPr/>
            <p:nvPr>
              <p:custDataLst>
                <p:tags r:id="rId3"/>
              </p:custDataLst>
            </p:nvPr>
          </p:nvSpPr>
          <p:spPr>
            <a:xfrm>
              <a:off x="3722" y="2329"/>
              <a:ext cx="1098" cy="1064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FFE8B2"/>
                </a:gs>
                <a:gs pos="78000">
                  <a:srgbClr val="FFDA88"/>
                </a:gs>
                <a:gs pos="100000">
                  <a:srgbClr val="F7D98A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zh-CN" altLang="en-US" sz="2800" b="1" kern="0" dirty="0">
                  <a:solidFill>
                    <a:srgbClr val="B11E24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四</a:t>
              </a:r>
            </a:p>
          </p:txBody>
        </p:sp>
      </p:grpSp>
      <p:pic>
        <p:nvPicPr>
          <p:cNvPr id="11" name="图片 10" descr="604ac54be2b97---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170430" y="4710430"/>
            <a:ext cx="8404860" cy="1708785"/>
          </a:xfrm>
          <a:prstGeom prst="rect">
            <a:avLst/>
          </a:prstGeom>
        </p:spPr>
      </p:pic>
      <p:pic>
        <p:nvPicPr>
          <p:cNvPr id="2" name="图片 1" descr="601ea91721a97-1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5429885"/>
            <a:ext cx="12192000" cy="1416685"/>
          </a:xfrm>
          <a:prstGeom prst="rect">
            <a:avLst/>
          </a:prstGeom>
        </p:spPr>
      </p:pic>
      <p:pic>
        <p:nvPicPr>
          <p:cNvPr id="9" name="图片 8" descr="19693738 -3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6" t="77269"/>
          <a:stretch>
            <a:fillRect/>
          </a:stretch>
        </p:blipFill>
        <p:spPr>
          <a:xfrm>
            <a:off x="28575" y="5287645"/>
            <a:ext cx="12182475" cy="1558925"/>
          </a:xfrm>
          <a:prstGeom prst="rect">
            <a:avLst/>
          </a:prstGeom>
        </p:spPr>
      </p:pic>
      <p:pic>
        <p:nvPicPr>
          <p:cNvPr id="10" name="图片 9" descr="19693738 -3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6" t="77269"/>
          <a:stretch>
            <a:fillRect/>
          </a:stretch>
        </p:blipFill>
        <p:spPr>
          <a:xfrm flipH="1">
            <a:off x="0" y="5287645"/>
            <a:ext cx="12192000" cy="1570355"/>
          </a:xfrm>
          <a:prstGeom prst="rect">
            <a:avLst/>
          </a:prstGeom>
        </p:spPr>
      </p:pic>
      <p:pic>
        <p:nvPicPr>
          <p:cNvPr id="3" name="图片 2" descr="604ac54be2b97---"/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30155" y="4971415"/>
            <a:ext cx="1889125" cy="1369695"/>
          </a:xfrm>
          <a:prstGeom prst="rect">
            <a:avLst/>
          </a:prstGeom>
        </p:spPr>
      </p:pic>
      <p:pic>
        <p:nvPicPr>
          <p:cNvPr id="5" name="图片 4" descr="604ac54be2b97---"/>
          <p:cNvPicPr>
            <a:picLocks noChangeAspect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160020" y="4971415"/>
            <a:ext cx="2081530" cy="1369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546020" y="599109"/>
            <a:ext cx="1099225" cy="119650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49165" y="2550160"/>
            <a:ext cx="283972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dist">
              <a:defRPr sz="6000" b="1" kern="0" spc="200">
                <a:ln w="12700" cmpd="sng">
                  <a:noFill/>
                  <a:prstDash val="solid"/>
                </a:ln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学党史</a:t>
            </a:r>
          </a:p>
        </p:txBody>
      </p:sp>
      <p:sp>
        <p:nvSpPr>
          <p:cNvPr id="31" name="PA-圆角矩形 25"/>
          <p:cNvSpPr/>
          <p:nvPr>
            <p:custDataLst>
              <p:tags r:id="rId1"/>
            </p:custDataLst>
          </p:nvPr>
        </p:nvSpPr>
        <p:spPr>
          <a:xfrm>
            <a:off x="5475605" y="1920240"/>
            <a:ext cx="1386840" cy="50419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FE8B2"/>
              </a:gs>
              <a:gs pos="78000">
                <a:srgbClr val="FFDA88"/>
              </a:gs>
              <a:gs pos="100000">
                <a:srgbClr val="F7D98A"/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2800" b="1" kern="0" dirty="0">
                <a:solidFill>
                  <a:srgbClr val="B11E24"/>
                </a:solidFill>
                <a:cs typeface="+mn-ea"/>
                <a:sym typeface="+mn-lt"/>
              </a:rPr>
              <a:t>第一章</a:t>
            </a:r>
          </a:p>
        </p:txBody>
      </p:sp>
      <p:pic>
        <p:nvPicPr>
          <p:cNvPr id="3" name="图片 2" descr="603271f189fa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953510" y="3321050"/>
            <a:ext cx="4284980" cy="1337945"/>
          </a:xfrm>
          <a:prstGeom prst="rect">
            <a:avLst/>
          </a:prstGeom>
        </p:spPr>
      </p:pic>
      <p:pic>
        <p:nvPicPr>
          <p:cNvPr id="11" name="图片 10" descr="604ac54be2b97---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170430" y="4710430"/>
            <a:ext cx="8404860" cy="1708785"/>
          </a:xfrm>
          <a:prstGeom prst="rect">
            <a:avLst/>
          </a:prstGeom>
        </p:spPr>
      </p:pic>
      <p:pic>
        <p:nvPicPr>
          <p:cNvPr id="12" name="图片 11" descr="601ea91721a97-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5429885"/>
            <a:ext cx="12192000" cy="1416685"/>
          </a:xfrm>
          <a:prstGeom prst="rect">
            <a:avLst/>
          </a:prstGeom>
        </p:spPr>
      </p:pic>
      <p:pic>
        <p:nvPicPr>
          <p:cNvPr id="9" name="图片 8" descr="19693738 -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6" t="77269"/>
          <a:stretch>
            <a:fillRect/>
          </a:stretch>
        </p:blipFill>
        <p:spPr>
          <a:xfrm>
            <a:off x="28575" y="5287645"/>
            <a:ext cx="12182475" cy="1558925"/>
          </a:xfrm>
          <a:prstGeom prst="rect">
            <a:avLst/>
          </a:prstGeom>
        </p:spPr>
      </p:pic>
      <p:pic>
        <p:nvPicPr>
          <p:cNvPr id="10" name="图片 9" descr="19693738 -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6" t="77269"/>
          <a:stretch>
            <a:fillRect/>
          </a:stretch>
        </p:blipFill>
        <p:spPr>
          <a:xfrm flipH="1">
            <a:off x="0" y="5287645"/>
            <a:ext cx="12192000" cy="1570355"/>
          </a:xfrm>
          <a:prstGeom prst="rect">
            <a:avLst/>
          </a:prstGeom>
        </p:spPr>
      </p:pic>
      <p:pic>
        <p:nvPicPr>
          <p:cNvPr id="4" name="图片 3" descr="604ac54be2b97---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160020" y="4971415"/>
            <a:ext cx="2081530" cy="1369695"/>
          </a:xfrm>
          <a:prstGeom prst="rect">
            <a:avLst/>
          </a:prstGeom>
        </p:spPr>
      </p:pic>
      <p:pic>
        <p:nvPicPr>
          <p:cNvPr id="7" name="图片 6" descr="604ac54be2b97---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30155" y="4971415"/>
            <a:ext cx="1889125" cy="136969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4297" y="286225"/>
            <a:ext cx="3143232" cy="18593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7764145" y="286385"/>
            <a:ext cx="3049270" cy="1859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1" grpId="0" animBg="1"/>
      <p:bldP spid="3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5"/>
          <p:cNvSpPr/>
          <p:nvPr/>
        </p:nvSpPr>
        <p:spPr>
          <a:xfrm>
            <a:off x="1348740" y="2362835"/>
            <a:ext cx="8970645" cy="2554605"/>
          </a:xfrm>
          <a:prstGeom prst="roundRect">
            <a:avLst>
              <a:gd name="adj" fmla="val 4572"/>
            </a:avLst>
          </a:prstGeom>
          <a:solidFill>
            <a:schemeClr val="bg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endParaRPr lang="zh-CN" altLang="en-US" sz="3200" kern="0" spc="6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" name="PA-1022210"/>
          <p:cNvSpPr/>
          <p:nvPr>
            <p:custDataLst>
              <p:tags r:id="rId1"/>
            </p:custDataLst>
          </p:nvPr>
        </p:nvSpPr>
        <p:spPr bwMode="auto">
          <a:xfrm>
            <a:off x="1210310" y="2062480"/>
            <a:ext cx="5481955" cy="554355"/>
          </a:xfrm>
          <a:prstGeom prst="roundRect">
            <a:avLst>
              <a:gd name="adj" fmla="val 7214"/>
            </a:avLst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txBody>
          <a:bodyPr rtlCol="0" anchor="ctr"/>
          <a:lstStyle/>
          <a:p>
            <a:pPr algn="dist"/>
            <a:r>
              <a:rPr lang="zh-CN" altLang="en-US" sz="2400" b="1" kern="100" dirty="0">
                <a:solidFill>
                  <a:srgbClr val="FFFFFF"/>
                </a:solidFill>
                <a:cs typeface="+mn-ea"/>
                <a:sym typeface="+mn-lt"/>
              </a:rPr>
              <a:t>学党史的目的，习近平总书记讲了三条：</a:t>
            </a:r>
          </a:p>
        </p:txBody>
      </p:sp>
      <p:sp>
        <p:nvSpPr>
          <p:cNvPr id="9" name="PA-10228"/>
          <p:cNvSpPr txBox="1"/>
          <p:nvPr>
            <p:custDataLst>
              <p:tags r:id="rId2"/>
            </p:custDataLst>
          </p:nvPr>
        </p:nvSpPr>
        <p:spPr>
          <a:xfrm>
            <a:off x="1348740" y="2586990"/>
            <a:ext cx="6669405" cy="2051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pPr marL="342900" indent="-342900" fontAlgn="auto">
              <a:lnSpc>
                <a:spcPct val="250000"/>
              </a:lnSpc>
              <a:buFont typeface="Wingdings" panose="05000000000000000000" charset="0"/>
              <a:buChar char="Ø"/>
            </a:pPr>
            <a:r>
              <a:rPr lang="zh-CN" altLang="en-US" sz="18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一是用党的奋斗历程和伟大成就鼓舞斗志、明确方向，</a:t>
            </a:r>
          </a:p>
          <a:p>
            <a:pPr marL="342900" indent="-342900" fontAlgn="auto">
              <a:lnSpc>
                <a:spcPct val="250000"/>
              </a:lnSpc>
              <a:buFont typeface="Wingdings" panose="05000000000000000000" charset="0"/>
              <a:buChar char="Ø"/>
            </a:pPr>
            <a:r>
              <a:rPr lang="zh-CN" altLang="en-US" sz="18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二是用党的光荣传统和优良作风坚定信念、凝聚力量，</a:t>
            </a:r>
          </a:p>
          <a:p>
            <a:pPr marL="342900" indent="-342900" fontAlgn="auto">
              <a:lnSpc>
                <a:spcPct val="250000"/>
              </a:lnSpc>
              <a:buFont typeface="Wingdings" panose="05000000000000000000" charset="0"/>
              <a:buChar char="Ø"/>
            </a:pPr>
            <a:r>
              <a:rPr lang="zh-CN" altLang="en-US" sz="18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三是用党的实践创造和历史经验启迪智慧、砥砺品格。</a:t>
            </a:r>
          </a:p>
        </p:txBody>
      </p:sp>
      <p:pic>
        <p:nvPicPr>
          <p:cNvPr id="6" name="图片 5" descr="包图网_19439776红色党建华表剪影元素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692265" y="1343025"/>
            <a:ext cx="5734050" cy="4041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1022210"/>
          <p:cNvSpPr/>
          <p:nvPr>
            <p:custDataLst>
              <p:tags r:id="rId1"/>
            </p:custDataLst>
          </p:nvPr>
        </p:nvSpPr>
        <p:spPr>
          <a:xfrm>
            <a:off x="1648460" y="3108960"/>
            <a:ext cx="8648065" cy="1518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457200"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  <a:defRPr/>
            </a:pPr>
            <a:r>
              <a:rPr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是牢记初心使命、推进中华民族伟大复兴历史伟业的必然要求，</a:t>
            </a:r>
          </a:p>
          <a:p>
            <a:pPr marL="285750" indent="-285750" algn="just" defTabSz="457200"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  <a:defRPr/>
            </a:pPr>
            <a:r>
              <a:rPr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是坚定信仰信念、在新时代坚持和发展中国特色社会主义的必然要求，</a:t>
            </a:r>
          </a:p>
          <a:p>
            <a:pPr marL="285750" indent="-285750" algn="just" defTabSz="457200"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  <a:defRPr/>
            </a:pPr>
            <a:r>
              <a:rPr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是推进党的自我革命、永葆党的生机活力的必然要求。</a:t>
            </a:r>
          </a:p>
        </p:txBody>
      </p:sp>
      <p:sp>
        <p:nvSpPr>
          <p:cNvPr id="19" name="PA-1022205"/>
          <p:cNvSpPr/>
          <p:nvPr>
            <p:custDataLst>
              <p:tags r:id="rId2"/>
            </p:custDataLst>
          </p:nvPr>
        </p:nvSpPr>
        <p:spPr>
          <a:xfrm>
            <a:off x="1648460" y="2332990"/>
            <a:ext cx="8648065" cy="5448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457200"/>
            <a:r>
              <a:rPr lang="en-US" sz="2000" b="1" dirty="0">
                <a:solidFill>
                  <a:prstClr val="white"/>
                </a:solidFill>
                <a:cs typeface="+mn-ea"/>
                <a:sym typeface="+mn-lt"/>
              </a:rPr>
              <a:t>    </a:t>
            </a:r>
            <a:r>
              <a:rPr sz="2000" b="1" dirty="0">
                <a:solidFill>
                  <a:prstClr val="white"/>
                </a:solidFill>
                <a:cs typeface="+mn-ea"/>
                <a:sym typeface="+mn-lt"/>
              </a:rPr>
              <a:t>习近平总书记将这次党史学习教育的意义归纳为三个“必然要求”：</a:t>
            </a:r>
          </a:p>
        </p:txBody>
      </p:sp>
      <p:pic>
        <p:nvPicPr>
          <p:cNvPr id="4" name="PA-102239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8307634" y="1386599"/>
            <a:ext cx="2179642" cy="708970"/>
          </a:xfrm>
          <a:prstGeom prst="rect">
            <a:avLst/>
          </a:prstGeom>
        </p:spPr>
      </p:pic>
      <p:sp>
        <p:nvSpPr>
          <p:cNvPr id="3" name="PA-1022206"/>
          <p:cNvSpPr/>
          <p:nvPr>
            <p:custDataLst>
              <p:tags r:id="rId4"/>
            </p:custDataLst>
          </p:nvPr>
        </p:nvSpPr>
        <p:spPr>
          <a:xfrm>
            <a:off x="1576070" y="3153410"/>
            <a:ext cx="8719185" cy="16160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5" name="图片 4" descr="E:\PPT三次分类\PPT制作\包图网\图片素材\920939.jpg920939"/>
          <p:cNvPicPr>
            <a:picLocks noChangeAspect="1"/>
          </p:cNvPicPr>
          <p:nvPr/>
        </p:nvPicPr>
        <p:blipFill>
          <a:blip r:embed="rId7" cstate="screen">
            <a:clrChange>
              <a:clrFrom>
                <a:srgbClr val="F8F8F8">
                  <a:alpha val="100000"/>
                </a:srgbClr>
              </a:clrFrom>
              <a:clrTo>
                <a:srgbClr val="F8F8F8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440690" y="2047875"/>
            <a:ext cx="2118995" cy="2209800"/>
          </a:xfrm>
          <a:prstGeom prst="rect">
            <a:avLst/>
          </a:prstGeom>
        </p:spPr>
      </p:pic>
      <p:pic>
        <p:nvPicPr>
          <p:cNvPr id="15" name="图片 14" descr="E:\PPT三次分类\PPT制作\包图网\图片素材\18303152.png18303152"/>
          <p:cNvPicPr>
            <a:picLocks noChangeAspect="1"/>
          </p:cNvPicPr>
          <p:nvPr/>
        </p:nvPicPr>
        <p:blipFill>
          <a:blip r:embed="rId8" cstate="screen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672195" y="3268980"/>
            <a:ext cx="2018665" cy="1425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 bldLvl="0" animBg="1"/>
      <p:bldP spid="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546020" y="599109"/>
            <a:ext cx="1099225" cy="119650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49165" y="2550160"/>
            <a:ext cx="283972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dist">
              <a:defRPr sz="6000" b="1" kern="0" spc="200">
                <a:ln w="12700" cmpd="sng">
                  <a:noFill/>
                  <a:prstDash val="solid"/>
                </a:ln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悟思想</a:t>
            </a:r>
          </a:p>
        </p:txBody>
      </p:sp>
      <p:sp>
        <p:nvSpPr>
          <p:cNvPr id="31" name="PA-圆角矩形 25"/>
          <p:cNvSpPr/>
          <p:nvPr>
            <p:custDataLst>
              <p:tags r:id="rId1"/>
            </p:custDataLst>
          </p:nvPr>
        </p:nvSpPr>
        <p:spPr>
          <a:xfrm>
            <a:off x="5475605" y="1920240"/>
            <a:ext cx="1386840" cy="50419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FE8B2"/>
              </a:gs>
              <a:gs pos="78000">
                <a:srgbClr val="FFDA88"/>
              </a:gs>
              <a:gs pos="100000">
                <a:srgbClr val="F7D98A"/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2800" b="1" kern="0" dirty="0">
                <a:solidFill>
                  <a:srgbClr val="B11E24"/>
                </a:solidFill>
                <a:cs typeface="+mn-ea"/>
                <a:sym typeface="+mn-lt"/>
              </a:rPr>
              <a:t>第二章</a:t>
            </a:r>
          </a:p>
        </p:txBody>
      </p:sp>
      <p:pic>
        <p:nvPicPr>
          <p:cNvPr id="3" name="图片 2" descr="603271f189fa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953510" y="3321050"/>
            <a:ext cx="4284980" cy="1337945"/>
          </a:xfrm>
          <a:prstGeom prst="rect">
            <a:avLst/>
          </a:prstGeom>
        </p:spPr>
      </p:pic>
      <p:pic>
        <p:nvPicPr>
          <p:cNvPr id="11" name="图片 10" descr="604ac54be2b97---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170430" y="4710430"/>
            <a:ext cx="8404860" cy="1708785"/>
          </a:xfrm>
          <a:prstGeom prst="rect">
            <a:avLst/>
          </a:prstGeom>
        </p:spPr>
      </p:pic>
      <p:pic>
        <p:nvPicPr>
          <p:cNvPr id="12" name="图片 11" descr="601ea91721a97-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5429885"/>
            <a:ext cx="12192000" cy="1416685"/>
          </a:xfrm>
          <a:prstGeom prst="rect">
            <a:avLst/>
          </a:prstGeom>
        </p:spPr>
      </p:pic>
      <p:pic>
        <p:nvPicPr>
          <p:cNvPr id="9" name="图片 8" descr="19693738 -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6" t="77269"/>
          <a:stretch>
            <a:fillRect/>
          </a:stretch>
        </p:blipFill>
        <p:spPr>
          <a:xfrm>
            <a:off x="28575" y="5287645"/>
            <a:ext cx="12182475" cy="1558925"/>
          </a:xfrm>
          <a:prstGeom prst="rect">
            <a:avLst/>
          </a:prstGeom>
        </p:spPr>
      </p:pic>
      <p:pic>
        <p:nvPicPr>
          <p:cNvPr id="10" name="图片 9" descr="19693738 -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6" t="77269"/>
          <a:stretch>
            <a:fillRect/>
          </a:stretch>
        </p:blipFill>
        <p:spPr>
          <a:xfrm flipH="1">
            <a:off x="0" y="5287645"/>
            <a:ext cx="12192000" cy="1570355"/>
          </a:xfrm>
          <a:prstGeom prst="rect">
            <a:avLst/>
          </a:prstGeom>
        </p:spPr>
      </p:pic>
      <p:pic>
        <p:nvPicPr>
          <p:cNvPr id="4" name="图片 3" descr="604ac54be2b97---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160020" y="4971415"/>
            <a:ext cx="2081530" cy="1369695"/>
          </a:xfrm>
          <a:prstGeom prst="rect">
            <a:avLst/>
          </a:prstGeom>
        </p:spPr>
      </p:pic>
      <p:pic>
        <p:nvPicPr>
          <p:cNvPr id="7" name="图片 6" descr="604ac54be2b97---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30155" y="4971415"/>
            <a:ext cx="1889125" cy="136969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4297" y="286225"/>
            <a:ext cx="3143232" cy="18593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7764145" y="286385"/>
            <a:ext cx="3049270" cy="1859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1" grpId="0" bldLvl="0" animBg="1"/>
      <p:bldP spid="3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61465" y="1929130"/>
            <a:ext cx="9497695" cy="476250"/>
          </a:xfrm>
          <a:prstGeom prst="rect">
            <a:avLst/>
          </a:prstGeom>
          <a:solidFill>
            <a:srgbClr val="C01E2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C01E2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2" name="组合 28"/>
          <p:cNvGrpSpPr/>
          <p:nvPr/>
        </p:nvGrpSpPr>
        <p:grpSpPr>
          <a:xfrm>
            <a:off x="988544" y="1756406"/>
            <a:ext cx="788988" cy="790575"/>
            <a:chOff x="1277938" y="2465388"/>
            <a:chExt cx="1045331" cy="1046162"/>
          </a:xfrm>
        </p:grpSpPr>
        <p:sp>
          <p:nvSpPr>
            <p:cNvPr id="13" name="椭圆 12"/>
            <p:cNvSpPr>
              <a:spLocks noChangeArrowheads="1"/>
            </p:cNvSpPr>
            <p:nvPr/>
          </p:nvSpPr>
          <p:spPr bwMode="auto">
            <a:xfrm>
              <a:off x="1277938" y="2465388"/>
              <a:ext cx="1045331" cy="1046162"/>
            </a:xfrm>
            <a:prstGeom prst="ellipse">
              <a:avLst/>
            </a:prstGeom>
            <a:solidFill>
              <a:srgbClr val="B90000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1480406" y="2641600"/>
              <a:ext cx="726649" cy="635000"/>
            </a:xfrm>
            <a:custGeom>
              <a:avLst/>
              <a:gdLst>
                <a:gd name="T0" fmla="*/ 778 w 7797"/>
                <a:gd name="T1" fmla="*/ 2674 h 6810"/>
                <a:gd name="T2" fmla="*/ 2420 w 7797"/>
                <a:gd name="T3" fmla="*/ 1093 h 6810"/>
                <a:gd name="T4" fmla="*/ 3519 w 7797"/>
                <a:gd name="T5" fmla="*/ 922 h 6810"/>
                <a:gd name="T6" fmla="*/ 4020 w 7797"/>
                <a:gd name="T7" fmla="*/ 1416 h 6810"/>
                <a:gd name="T8" fmla="*/ 3165 w 7797"/>
                <a:gd name="T9" fmla="*/ 2191 h 6810"/>
                <a:gd name="T10" fmla="*/ 5509 w 7797"/>
                <a:gd name="T11" fmla="*/ 4407 h 6810"/>
                <a:gd name="T12" fmla="*/ 3550 w 7797"/>
                <a:gd name="T13" fmla="*/ 153 h 6810"/>
                <a:gd name="T14" fmla="*/ 6272 w 7797"/>
                <a:gd name="T15" fmla="*/ 5152 h 6810"/>
                <a:gd name="T16" fmla="*/ 6872 w 7797"/>
                <a:gd name="T17" fmla="*/ 5727 h 6810"/>
                <a:gd name="T18" fmla="*/ 6034 w 7797"/>
                <a:gd name="T19" fmla="*/ 6575 h 6810"/>
                <a:gd name="T20" fmla="*/ 5461 w 7797"/>
                <a:gd name="T21" fmla="*/ 6025 h 6810"/>
                <a:gd name="T22" fmla="*/ 1462 w 7797"/>
                <a:gd name="T23" fmla="*/ 5940 h 6810"/>
                <a:gd name="T24" fmla="*/ 1187 w 7797"/>
                <a:gd name="T25" fmla="*/ 5903 h 6810"/>
                <a:gd name="T26" fmla="*/ 412 w 7797"/>
                <a:gd name="T27" fmla="*/ 6465 h 6810"/>
                <a:gd name="T28" fmla="*/ 753 w 7797"/>
                <a:gd name="T29" fmla="*/ 5561 h 6810"/>
                <a:gd name="T30" fmla="*/ 815 w 7797"/>
                <a:gd name="T31" fmla="*/ 5409 h 6810"/>
                <a:gd name="T32" fmla="*/ 430 w 7797"/>
                <a:gd name="T33" fmla="*/ 4908 h 6810"/>
                <a:gd name="T34" fmla="*/ 888 w 7797"/>
                <a:gd name="T35" fmla="*/ 4481 h 6810"/>
                <a:gd name="T36" fmla="*/ 4636 w 7797"/>
                <a:gd name="T37" fmla="*/ 5225 h 6810"/>
                <a:gd name="T38" fmla="*/ 2311 w 7797"/>
                <a:gd name="T39" fmla="*/ 3016 h 6810"/>
                <a:gd name="T40" fmla="*/ 1712 w 7797"/>
                <a:gd name="T41" fmla="*/ 3620 h 6810"/>
                <a:gd name="T42" fmla="*/ 778 w 7797"/>
                <a:gd name="T43" fmla="*/ 2674 h 6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797" h="6810">
                  <a:moveTo>
                    <a:pt x="778" y="2674"/>
                  </a:moveTo>
                  <a:lnTo>
                    <a:pt x="2420" y="1093"/>
                  </a:lnTo>
                  <a:cubicBezTo>
                    <a:pt x="2790" y="1302"/>
                    <a:pt x="3156" y="1199"/>
                    <a:pt x="3519" y="922"/>
                  </a:cubicBezTo>
                  <a:lnTo>
                    <a:pt x="4020" y="1416"/>
                  </a:lnTo>
                  <a:lnTo>
                    <a:pt x="3165" y="2191"/>
                  </a:lnTo>
                  <a:lnTo>
                    <a:pt x="5509" y="4407"/>
                  </a:lnTo>
                  <a:cubicBezTo>
                    <a:pt x="6394" y="2408"/>
                    <a:pt x="5407" y="884"/>
                    <a:pt x="3550" y="153"/>
                  </a:cubicBezTo>
                  <a:cubicBezTo>
                    <a:pt x="6161" y="0"/>
                    <a:pt x="7797" y="3094"/>
                    <a:pt x="6272" y="5152"/>
                  </a:cubicBezTo>
                  <a:lnTo>
                    <a:pt x="6872" y="5727"/>
                  </a:lnTo>
                  <a:lnTo>
                    <a:pt x="6034" y="6575"/>
                  </a:lnTo>
                  <a:lnTo>
                    <a:pt x="5461" y="6025"/>
                  </a:lnTo>
                  <a:cubicBezTo>
                    <a:pt x="4004" y="6810"/>
                    <a:pt x="2676" y="6755"/>
                    <a:pt x="1462" y="5940"/>
                  </a:cubicBezTo>
                  <a:cubicBezTo>
                    <a:pt x="1304" y="5839"/>
                    <a:pt x="1213" y="5827"/>
                    <a:pt x="1187" y="5903"/>
                  </a:cubicBezTo>
                  <a:cubicBezTo>
                    <a:pt x="1286" y="6472"/>
                    <a:pt x="749" y="6704"/>
                    <a:pt x="412" y="6465"/>
                  </a:cubicBezTo>
                  <a:cubicBezTo>
                    <a:pt x="0" y="6132"/>
                    <a:pt x="250" y="5504"/>
                    <a:pt x="753" y="5561"/>
                  </a:cubicBezTo>
                  <a:cubicBezTo>
                    <a:pt x="831" y="5565"/>
                    <a:pt x="884" y="5530"/>
                    <a:pt x="815" y="5409"/>
                  </a:cubicBezTo>
                  <a:cubicBezTo>
                    <a:pt x="712" y="5245"/>
                    <a:pt x="569" y="5076"/>
                    <a:pt x="430" y="4908"/>
                  </a:cubicBezTo>
                  <a:lnTo>
                    <a:pt x="888" y="4481"/>
                  </a:lnTo>
                  <a:cubicBezTo>
                    <a:pt x="2054" y="5440"/>
                    <a:pt x="3296" y="5758"/>
                    <a:pt x="4636" y="5225"/>
                  </a:cubicBezTo>
                  <a:lnTo>
                    <a:pt x="2311" y="3016"/>
                  </a:lnTo>
                  <a:lnTo>
                    <a:pt x="1712" y="3620"/>
                  </a:lnTo>
                  <a:lnTo>
                    <a:pt x="778" y="2674"/>
                  </a:lnTo>
                  <a:close/>
                </a:path>
              </a:pathLst>
            </a:custGeom>
            <a:solidFill>
              <a:srgbClr val="FFF6EB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1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955" y="1584960"/>
            <a:ext cx="993140" cy="8204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矩形 15"/>
          <p:cNvSpPr/>
          <p:nvPr/>
        </p:nvSpPr>
        <p:spPr>
          <a:xfrm>
            <a:off x="1778000" y="1951990"/>
            <a:ext cx="90589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翻开百年党史，人们会有一个共同的感觉，时代是思想之母，实践是理论之源。</a:t>
            </a:r>
          </a:p>
        </p:txBody>
      </p:sp>
      <p:sp>
        <p:nvSpPr>
          <p:cNvPr id="17" name="圆角矩形 26"/>
          <p:cNvSpPr/>
          <p:nvPr/>
        </p:nvSpPr>
        <p:spPr>
          <a:xfrm>
            <a:off x="1132205" y="2737485"/>
            <a:ext cx="9926955" cy="2417445"/>
          </a:xfrm>
          <a:prstGeom prst="roundRect">
            <a:avLst>
              <a:gd name="adj" fmla="val 7465"/>
            </a:avLst>
          </a:prstGeom>
          <a:solidFill>
            <a:sysClr val="window" lastClr="FFFFFF">
              <a:alpha val="40000"/>
            </a:sysClr>
          </a:solidFill>
          <a:ln w="12700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TextBox 37"/>
          <p:cNvSpPr txBox="1"/>
          <p:nvPr/>
        </p:nvSpPr>
        <p:spPr>
          <a:xfrm>
            <a:off x="1140460" y="2719705"/>
            <a:ext cx="99193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auto">
              <a:lnSpc>
                <a:spcPct val="200000"/>
              </a:lnSpc>
              <a:buFont typeface="Wingdings" panose="05000000000000000000" charset="0"/>
              <a:buChar char="Ø"/>
              <a:defRPr/>
            </a:pPr>
            <a:r>
              <a:rPr lang="zh-CN" altLang="en-US" dirty="0">
                <a:cs typeface="+mn-ea"/>
                <a:sym typeface="+mn-lt"/>
              </a:rPr>
              <a:t>一百年来，我们党从未动摇对马克思主义的信仰。正因为党始终把马克思主义这一科学理论作为自己的行动指南，并坚持在实践中不断丰富和发展马克思主义，才有了这百年辉煌。</a:t>
            </a:r>
          </a:p>
          <a:p>
            <a:pPr marL="285750" indent="-285750" algn="just" fontAlgn="auto">
              <a:lnSpc>
                <a:spcPct val="200000"/>
              </a:lnSpc>
              <a:buFont typeface="Wingdings" panose="05000000000000000000" charset="0"/>
              <a:buChar char="Ø"/>
              <a:defRPr/>
            </a:pPr>
            <a:r>
              <a:rPr lang="zh-CN" altLang="en-US" dirty="0">
                <a:cs typeface="+mn-ea"/>
                <a:sym typeface="+mn-lt"/>
              </a:rPr>
              <a:t>习近平总书记强调，我们党的历史，就是一部不断推进马克思主义中国化的历史，就是一部不断推进理论创新、进行理论创造的历史。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6" grpId="0"/>
      <p:bldP spid="17" grpId="0" bldLvl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722445" y="1660311"/>
            <a:ext cx="9267775" cy="1317875"/>
            <a:chOff x="1458410" y="1553047"/>
            <a:chExt cx="9267775" cy="1317875"/>
          </a:xfrm>
        </p:grpSpPr>
        <p:sp>
          <p:nvSpPr>
            <p:cNvPr id="50" name="Arc 3"/>
            <p:cNvSpPr/>
            <p:nvPr/>
          </p:nvSpPr>
          <p:spPr>
            <a:xfrm>
              <a:off x="9747968" y="1553047"/>
              <a:ext cx="978217" cy="942487"/>
            </a:xfrm>
            <a:custGeom>
              <a:avLst/>
              <a:gdLst>
                <a:gd name="T0" fmla="*/ 12123 w 12728"/>
                <a:gd name="T1" fmla="*/ 2794 h 12755"/>
                <a:gd name="T2" fmla="*/ 11574 w 12728"/>
                <a:gd name="T3" fmla="*/ 3342 h 12755"/>
                <a:gd name="T4" fmla="*/ 9386 w 12728"/>
                <a:gd name="T5" fmla="*/ 1151 h 12755"/>
                <a:gd name="T6" fmla="*/ 9932 w 12728"/>
                <a:gd name="T7" fmla="*/ 605 h 12755"/>
                <a:gd name="T8" fmla="*/ 12123 w 12728"/>
                <a:gd name="T9" fmla="*/ 605 h 12755"/>
                <a:gd name="T10" fmla="*/ 12123 w 12728"/>
                <a:gd name="T11" fmla="*/ 2794 h 12755"/>
                <a:gd name="T12" fmla="*/ 10479 w 12728"/>
                <a:gd name="T13" fmla="*/ 4436 h 12755"/>
                <a:gd name="T14" fmla="*/ 7742 w 12728"/>
                <a:gd name="T15" fmla="*/ 7169 h 12755"/>
                <a:gd name="T16" fmla="*/ 3926 w 12728"/>
                <a:gd name="T17" fmla="*/ 8827 h 12755"/>
                <a:gd name="T18" fmla="*/ 5551 w 12728"/>
                <a:gd name="T19" fmla="*/ 4980 h 12755"/>
                <a:gd name="T20" fmla="*/ 8290 w 12728"/>
                <a:gd name="T21" fmla="*/ 2245 h 12755"/>
                <a:gd name="T22" fmla="*/ 10479 w 12728"/>
                <a:gd name="T23" fmla="*/ 4436 h 12755"/>
                <a:gd name="T24" fmla="*/ 4711 w 12728"/>
                <a:gd name="T25" fmla="*/ 1735 h 12755"/>
                <a:gd name="T26" fmla="*/ 2356 w 12728"/>
                <a:gd name="T27" fmla="*/ 1735 h 12755"/>
                <a:gd name="T28" fmla="*/ 1570 w 12728"/>
                <a:gd name="T29" fmla="*/ 2522 h 12755"/>
                <a:gd name="T30" fmla="*/ 1570 w 12728"/>
                <a:gd name="T31" fmla="*/ 10392 h 12755"/>
                <a:gd name="T32" fmla="*/ 2356 w 12728"/>
                <a:gd name="T33" fmla="*/ 11179 h 12755"/>
                <a:gd name="T34" fmla="*/ 10210 w 12728"/>
                <a:gd name="T35" fmla="*/ 11179 h 12755"/>
                <a:gd name="T36" fmla="*/ 10995 w 12728"/>
                <a:gd name="T37" fmla="*/ 10392 h 12755"/>
                <a:gd name="T38" fmla="*/ 10995 w 12728"/>
                <a:gd name="T39" fmla="*/ 7245 h 12755"/>
                <a:gd name="T40" fmla="*/ 11780 w 12728"/>
                <a:gd name="T41" fmla="*/ 6458 h 12755"/>
                <a:gd name="T42" fmla="*/ 12565 w 12728"/>
                <a:gd name="T43" fmla="*/ 7245 h 12755"/>
                <a:gd name="T44" fmla="*/ 12565 w 12728"/>
                <a:gd name="T45" fmla="*/ 11181 h 12755"/>
                <a:gd name="T46" fmla="*/ 10995 w 12728"/>
                <a:gd name="T47" fmla="*/ 12755 h 12755"/>
                <a:gd name="T48" fmla="*/ 1570 w 12728"/>
                <a:gd name="T49" fmla="*/ 12755 h 12755"/>
                <a:gd name="T50" fmla="*/ 0 w 12728"/>
                <a:gd name="T51" fmla="*/ 11181 h 12755"/>
                <a:gd name="T52" fmla="*/ 0 w 12728"/>
                <a:gd name="T53" fmla="*/ 1735 h 12755"/>
                <a:gd name="T54" fmla="*/ 1570 w 12728"/>
                <a:gd name="T55" fmla="*/ 161 h 12755"/>
                <a:gd name="T56" fmla="*/ 4711 w 12728"/>
                <a:gd name="T57" fmla="*/ 161 h 12755"/>
                <a:gd name="T58" fmla="*/ 5496 w 12728"/>
                <a:gd name="T59" fmla="*/ 948 h 12755"/>
                <a:gd name="T60" fmla="*/ 4711 w 12728"/>
                <a:gd name="T61" fmla="*/ 1735 h 12755"/>
                <a:gd name="T62" fmla="*/ 4711 w 12728"/>
                <a:gd name="T63" fmla="*/ 1735 h 1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728" h="12755">
                  <a:moveTo>
                    <a:pt x="12123" y="2794"/>
                  </a:moveTo>
                  <a:lnTo>
                    <a:pt x="11574" y="3342"/>
                  </a:lnTo>
                  <a:lnTo>
                    <a:pt x="9386" y="1151"/>
                  </a:lnTo>
                  <a:lnTo>
                    <a:pt x="9932" y="605"/>
                  </a:lnTo>
                  <a:cubicBezTo>
                    <a:pt x="10537" y="0"/>
                    <a:pt x="11518" y="0"/>
                    <a:pt x="12123" y="605"/>
                  </a:cubicBezTo>
                  <a:cubicBezTo>
                    <a:pt x="12728" y="1208"/>
                    <a:pt x="12728" y="2189"/>
                    <a:pt x="12123" y="2794"/>
                  </a:cubicBezTo>
                  <a:close/>
                  <a:moveTo>
                    <a:pt x="10479" y="4436"/>
                  </a:moveTo>
                  <a:lnTo>
                    <a:pt x="7742" y="7169"/>
                  </a:lnTo>
                  <a:lnTo>
                    <a:pt x="3926" y="8827"/>
                  </a:lnTo>
                  <a:lnTo>
                    <a:pt x="5551" y="4980"/>
                  </a:lnTo>
                  <a:lnTo>
                    <a:pt x="8290" y="2245"/>
                  </a:lnTo>
                  <a:lnTo>
                    <a:pt x="10479" y="4436"/>
                  </a:lnTo>
                  <a:close/>
                  <a:moveTo>
                    <a:pt x="4711" y="1735"/>
                  </a:moveTo>
                  <a:lnTo>
                    <a:pt x="2356" y="1735"/>
                  </a:lnTo>
                  <a:cubicBezTo>
                    <a:pt x="1921" y="1735"/>
                    <a:pt x="1570" y="2088"/>
                    <a:pt x="1570" y="2522"/>
                  </a:cubicBezTo>
                  <a:lnTo>
                    <a:pt x="1570" y="10392"/>
                  </a:lnTo>
                  <a:cubicBezTo>
                    <a:pt x="1570" y="10826"/>
                    <a:pt x="1921" y="11179"/>
                    <a:pt x="2356" y="11179"/>
                  </a:cubicBezTo>
                  <a:lnTo>
                    <a:pt x="10210" y="11179"/>
                  </a:lnTo>
                  <a:cubicBezTo>
                    <a:pt x="10644" y="11179"/>
                    <a:pt x="10995" y="10826"/>
                    <a:pt x="10995" y="10392"/>
                  </a:cubicBezTo>
                  <a:lnTo>
                    <a:pt x="10995" y="7245"/>
                  </a:lnTo>
                  <a:cubicBezTo>
                    <a:pt x="10995" y="6811"/>
                    <a:pt x="11346" y="6458"/>
                    <a:pt x="11780" y="6458"/>
                  </a:cubicBezTo>
                  <a:cubicBezTo>
                    <a:pt x="12214" y="6458"/>
                    <a:pt x="12565" y="6811"/>
                    <a:pt x="12565" y="7245"/>
                  </a:cubicBezTo>
                  <a:lnTo>
                    <a:pt x="12565" y="11181"/>
                  </a:lnTo>
                  <a:cubicBezTo>
                    <a:pt x="12565" y="12049"/>
                    <a:pt x="11861" y="12755"/>
                    <a:pt x="10995" y="12755"/>
                  </a:cubicBezTo>
                  <a:lnTo>
                    <a:pt x="1570" y="12755"/>
                  </a:lnTo>
                  <a:cubicBezTo>
                    <a:pt x="704" y="12755"/>
                    <a:pt x="0" y="12051"/>
                    <a:pt x="0" y="11181"/>
                  </a:cubicBezTo>
                  <a:lnTo>
                    <a:pt x="0" y="1735"/>
                  </a:lnTo>
                  <a:cubicBezTo>
                    <a:pt x="0" y="866"/>
                    <a:pt x="704" y="161"/>
                    <a:pt x="1570" y="161"/>
                  </a:cubicBezTo>
                  <a:lnTo>
                    <a:pt x="4711" y="161"/>
                  </a:lnTo>
                  <a:cubicBezTo>
                    <a:pt x="5145" y="161"/>
                    <a:pt x="5496" y="514"/>
                    <a:pt x="5496" y="948"/>
                  </a:cubicBezTo>
                  <a:cubicBezTo>
                    <a:pt x="5496" y="1384"/>
                    <a:pt x="5145" y="1735"/>
                    <a:pt x="4711" y="1735"/>
                  </a:cubicBezTo>
                  <a:close/>
                  <a:moveTo>
                    <a:pt x="4711" y="1735"/>
                  </a:moveTo>
                  <a:close/>
                </a:path>
              </a:pathLst>
            </a:custGeom>
            <a:ln w="76200">
              <a:solidFill>
                <a:srgbClr val="C310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 flipH="1">
              <a:off x="1458410" y="2509237"/>
              <a:ext cx="8289558" cy="361685"/>
              <a:chOff x="176531" y="3699063"/>
              <a:chExt cx="8289558" cy="361685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451223" y="3886762"/>
                <a:ext cx="8014866" cy="173986"/>
                <a:chOff x="1456841" y="4682325"/>
                <a:chExt cx="8014866" cy="173986"/>
              </a:xfrm>
            </p:grpSpPr>
            <p:cxnSp>
              <p:nvCxnSpPr>
                <p:cNvPr id="48" name="直接连接符 47"/>
                <p:cNvCxnSpPr>
                  <a:endCxn id="49" idx="2"/>
                </p:cNvCxnSpPr>
                <p:nvPr/>
              </p:nvCxnSpPr>
              <p:spPr>
                <a:xfrm flipV="1">
                  <a:off x="1456841" y="4769318"/>
                  <a:ext cx="7840880" cy="455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圆: 空心 54"/>
                <p:cNvSpPr/>
                <p:nvPr/>
              </p:nvSpPr>
              <p:spPr>
                <a:xfrm>
                  <a:off x="9297721" y="4682325"/>
                  <a:ext cx="173986" cy="173986"/>
                </a:xfrm>
                <a:prstGeom prst="donu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</p:grpSp>
          <p:cxnSp>
            <p:nvCxnSpPr>
              <p:cNvPr id="47" name="直接连接符 46"/>
              <p:cNvCxnSpPr/>
              <p:nvPr/>
            </p:nvCxnSpPr>
            <p:spPr>
              <a:xfrm>
                <a:off x="176531" y="3699063"/>
                <a:ext cx="274692" cy="274692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文本框 50"/>
            <p:cNvSpPr txBox="1"/>
            <p:nvPr/>
          </p:nvSpPr>
          <p:spPr>
            <a:xfrm>
              <a:off x="1458410" y="1948652"/>
              <a:ext cx="8014970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0" algn="dist">
                <a:lnSpc>
                  <a:spcPct val="150000"/>
                </a:lnSpc>
                <a:buNone/>
                <a:defRPr/>
              </a:pPr>
              <a:r>
                <a:rPr lang="zh-CN" altLang="en-US" sz="3200" b="1" dirty="0">
                  <a:solidFill>
                    <a:srgbClr val="C00000"/>
                  </a:solidFill>
                  <a:cs typeface="+mn-ea"/>
                  <a:sym typeface="+mn-lt"/>
                </a:rPr>
                <a:t>习近平总书记新时代中国特色社会主义思想</a:t>
              </a: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722630" y="2891790"/>
            <a:ext cx="11108690" cy="1833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250000"/>
              </a:lnSpc>
              <a:buFont typeface="Wingdings" panose="05000000000000000000" charset="0"/>
              <a:buChar char="Ø"/>
            </a:pPr>
            <a:r>
              <a:rPr lang="zh-CN" altLang="en-US" sz="1600" dirty="0">
                <a:cs typeface="+mn-ea"/>
                <a:sym typeface="+mn-lt"/>
              </a:rPr>
              <a:t>就是把马克思主义基本原理同中国具体实际、历史文化传统、时代要求紧密结合起来，并在实践中不断发展的理论结晶，</a:t>
            </a:r>
          </a:p>
          <a:p>
            <a:pPr marL="285750" indent="-285750" fontAlgn="auto">
              <a:lnSpc>
                <a:spcPct val="250000"/>
              </a:lnSpc>
              <a:buFont typeface="Wingdings" panose="05000000000000000000" charset="0"/>
              <a:buChar char="Ø"/>
            </a:pPr>
            <a:r>
              <a:rPr lang="zh-CN" altLang="en-US" sz="1600" dirty="0">
                <a:cs typeface="+mn-ea"/>
                <a:sym typeface="+mn-lt"/>
              </a:rPr>
              <a:t>是对马克思列宁主义、毛泽东思想、邓小平理论、“三个代表”重要思想、科学发展观的继承和发展，</a:t>
            </a:r>
          </a:p>
          <a:p>
            <a:pPr marL="285750" indent="-285750" fontAlgn="auto">
              <a:lnSpc>
                <a:spcPct val="250000"/>
              </a:lnSpc>
              <a:buFont typeface="Wingdings" panose="05000000000000000000" charset="0"/>
              <a:buChar char="Ø"/>
            </a:pPr>
            <a:r>
              <a:rPr lang="zh-CN" altLang="en-US" sz="1600" dirty="0">
                <a:cs typeface="+mn-ea"/>
                <a:sym typeface="+mn-lt"/>
              </a:rPr>
              <a:t>是马克思主义中国化最新成果，是当代中国马克思主义，是21世纪马克思主义。</a:t>
            </a:r>
          </a:p>
        </p:txBody>
      </p:sp>
      <p:pic>
        <p:nvPicPr>
          <p:cNvPr id="6" name="图片 5" descr="包图网_19439776红色党建华表剪影元素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2670" y="3764280"/>
            <a:ext cx="2964180" cy="18637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09304" y="6433059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bg1"/>
                </a:solidFill>
                <a:cs typeface="+mn-ea"/>
                <a:sym typeface="+mn-lt"/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bg1"/>
                </a:solidFill>
                <a:cs typeface="+mn-ea"/>
                <a:sym typeface="+mn-lt"/>
              </a:rPr>
              <a:t>模板 </a:t>
            </a:r>
            <a:r>
              <a:rPr lang="en-US" altLang="zh-CN" sz="100" dirty="0">
                <a:solidFill>
                  <a:schemeClr val="bg1"/>
                </a:solidFill>
                <a:cs typeface="+mn-ea"/>
                <a:sym typeface="+mn-lt"/>
              </a:rPr>
              <a:t>http://www.1ppt.com/jieri/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hcv0z0a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hcv0z0a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字魂105号-简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字魂105号-简雅黑"/>
        <a:ea typeface=""/>
        <a:cs typeface=""/>
        <a:font script="Jpan" typeface="ＭＳ Ｐゴシック"/>
        <a:font script="Hang" typeface="맑은 고딕"/>
        <a:font script="Hans" typeface="字魂105号-简雅黑"/>
        <a:font script="Hant" typeface="新細明體"/>
        <a:font script="Arab" typeface="字魂105号-简雅黑"/>
        <a:font script="Hebr" typeface="字魂105号-简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字魂105号-简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字魂105号-简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字魂105号-简雅黑"/>
        <a:ea typeface=""/>
        <a:cs typeface=""/>
        <a:font script="Jpan" typeface="ＭＳ Ｐゴシック"/>
        <a:font script="Hang" typeface="맑은 고딕"/>
        <a:font script="Hans" typeface="字魂105号-简雅黑"/>
        <a:font script="Hant" typeface="新細明體"/>
        <a:font script="Arab" typeface="字魂105号-简雅黑"/>
        <a:font script="Hebr" typeface="字魂105号-简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字魂105号-简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471</Words>
  <Application>Microsoft Office PowerPoint</Application>
  <PresentationFormat>宽屏</PresentationFormat>
  <Paragraphs>53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方正正黑简体</vt:lpstr>
      <vt:lpstr>微软雅黑</vt:lpstr>
      <vt:lpstr>字魂105号-简雅黑</vt:lpstr>
      <vt:lpstr>Arial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建党100周年</dc:title>
  <dc:creator>第一PPT</dc:creator>
  <cp:keywords>www.1ppt.com</cp:keywords>
  <dc:description>www.1ppt.com</dc:description>
  <cp:lastModifiedBy>ljw</cp:lastModifiedBy>
  <cp:revision>57</cp:revision>
  <dcterms:created xsi:type="dcterms:W3CDTF">2021-02-24T14:41:00Z</dcterms:created>
  <dcterms:modified xsi:type="dcterms:W3CDTF">2021-11-09T08:59:34Z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ADF44D3D26294E49BA655554D5887EB4</vt:lpwstr>
  </property>
</Properties>
</file>