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19F5E-29ED-4F38-85FF-EE92AAB84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A5A5D64-211A-4A41-B84A-E8FFE842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43A0BC-5B5F-4147-AE77-06C95B31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10A29A-EB65-4402-99B7-846D454D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2F2EE4-3C1A-4C7C-9664-5E576CF6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57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397E8A-2685-437D-859C-1AE18649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19C7BE-EFBE-4A7F-B3BB-3E5FAE2DC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29431F-41C8-4ACF-A2C8-5474C6C4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77ADD8-CF0C-42A9-96C8-7CE15F3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ECBAD8-CDE1-4D31-9A8D-F7807ABF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2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4BA610-FD76-4DF6-B8CA-384D62315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0BB10F-4C2E-42D9-81DB-3ED69E73F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46916E-678D-4DB7-8EBD-DAF6B424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2F7CA5-95D7-4F3C-A45B-6DDE1580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18D781-0582-486C-AE22-AB764D6F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26423-742C-49EE-87C3-33BFEA0D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F3626-737C-4F0B-9CB2-F390D857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2E47E5-D6D1-4172-9B45-F2241F71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87EB7E-FE54-4DDE-A573-D54E1C0C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2D0538-5F24-40AE-BCA8-FEB6A4F4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45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0EEE3E-1F7C-48F4-82A6-D5F2C15A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D80275-274D-45FE-84EF-51D2151D0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BBCD62-D902-4A0B-BDD2-C39ED4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03D406-D5A1-43CC-A6D4-3396AC6B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434017-6B1F-4B3B-AB5B-FC280857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4EDBE1-F1D5-4A78-91FB-74C275B2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E9EC22-9388-4D3F-890C-B1E8CBCF1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7E00C1-60F7-470D-8E80-17F03E150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F80E49-C1FD-4651-B815-37C421C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409169F-75EE-4FB1-87A1-2BB18263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45E61F-CDC5-48D6-BF85-4A415118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F9305-97F0-4986-8013-F6A499DC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5177E4-2E28-4586-84A4-40282CC9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C37A36-BB7E-4079-8D05-89D1A5D3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71F37A1-74E0-4616-9FEB-5BC6984F1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2C03DA8-940C-4B02-8843-8F1D025A2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B33CF7D-B6A0-4680-A969-5B64D6C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3497BD6-80E1-47A9-9167-AD6E6B4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B60B1E-36D2-4967-B2BB-8A1BB74E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52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AAD44C-EEDC-44AC-B31D-C5FA1BFC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9E0E58C-904C-4EC1-8748-196C4B5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8B9BEB8-8E83-4EA2-ACD3-B5CAABC4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3051A4-C68E-48E5-8397-384B9CB8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828244B-F389-453D-BD74-18F9128F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3E2BF0F-A412-45B2-B774-5F0A55AF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EA4F52-C73F-4FEC-8B59-5AD21C33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83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F7AD1A-92C5-4089-B61D-44A0E2F1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1BFA56-41DB-4C5B-A745-04271BB4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D290D41-D573-4DE7-B760-11780CA5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FF9DE0-F813-4A09-AF86-5151DCC7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FCFCF70-6881-437A-9BE5-5FB5B179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55F3D6-A54A-4B2A-BCB8-79E85FDF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60492F-2456-45CA-BE5A-030CC2D1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A70EC0E-9AB4-4321-9D71-3795F64FB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C7BF55-7F56-4B39-A4BB-43D1EA68A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7D9273-C7F6-4943-A347-209C3235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A783975-EC7E-46D0-9B78-0DAF76B9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2E2C28-0614-4B5A-B84C-7EB4051B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0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722EC05-FE90-47CD-AD51-7EA0DFF5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597CA6-C546-4D8B-9888-3F17D936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82EBD8-CB91-416C-9E6F-8574F4316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CB03-C80A-420D-8F5F-A0C7A89DFD9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F8C066-DED3-4DCE-9F14-38E12DDA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C6DE05-91E9-45A2-A4EE-4AAF78E40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08AD-BD27-4222-8957-F1433521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4657BE-77A2-4104-93C9-122749973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F61C18-CF45-4C3B-978B-5D92FFFA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69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Łukasz Kozłowski</dc:creator>
  <cp:lastModifiedBy>Łukasz Kozłowski</cp:lastModifiedBy>
  <cp:revision>1</cp:revision>
  <dcterms:created xsi:type="dcterms:W3CDTF">2021-04-09T14:49:28Z</dcterms:created>
  <dcterms:modified xsi:type="dcterms:W3CDTF">2021-04-09T14:49:34Z</dcterms:modified>
</cp:coreProperties>
</file>