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1E8DD8-36D6-4D15-BBC6-3CEDAC490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57EB84-AE2A-40F3-B6F5-A92F76EF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5F0EEE-BF3F-486D-82BD-1387AB8C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3821C8-A285-497B-A482-ACA24A33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DF5930-8188-44FC-852E-D038D98B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8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904777-D3C2-4451-9588-C08E3B52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67529C-86EE-440C-9AB8-4ECA8CF30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B83BF9-464B-4C8F-AD64-60DC77E1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CAD6FE-9F3A-4CC2-A6A6-E81FA9E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E2BC5E-F819-4B45-97DB-AC128501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E5985EC-7E46-4E27-9349-B9072A72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1936A46-DD53-469D-87F7-AFF330B1A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504697-8353-4967-9076-C99622B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23CDF1-AB56-4036-9FBD-C117F841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2B03A6-AC76-4181-B918-D857F9A3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95711B-57C2-4903-AE6A-E0C2A3FC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696787-3F94-459F-BAD0-BD48D619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0BD978-AAFC-4B56-85E1-2D4EDCB6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32396-539C-4110-8C39-925D1B19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BACF9E-B8B9-4C5D-AB89-839E002C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2C8C2C-1BCE-44E9-8A9C-4B68E309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078FF2B-8F15-4138-97B6-5401922F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D2EBE9-6F91-4989-AB77-60297A5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1C883C-F3A9-4BEB-8997-1916914D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61D555-FF77-489A-BC99-DAAA533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0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455EA1-5D22-4A80-A63F-29DF6953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155FDC-7694-400E-8EA7-BB9E919B4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9071DE-F4E4-46EC-98EA-5DE6B21B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6E0D63-3FBB-40D7-A841-45D1ABBF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F0CC9E-C77F-4911-BE71-2CFBF0DE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0AF981-2DB1-4E47-8C95-556CC6B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5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F8D96-2F54-4092-8C33-1593EB3B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43847B-E60C-4A79-9D6C-9FB5ED0A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445EEB1-0DFE-436D-9626-6297A6DC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2477D1-AF71-44EB-A570-11295B2B9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C99F36B-2B1F-4739-8B8F-2FA61C3C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9893EB7-001D-4B8C-84A7-1B686A5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DC44D1-B744-4923-8AA5-994E4A7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14D5F3E-6706-4614-8D3B-A231EC2E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15CF7-673F-441C-A00D-8C7AA5AA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579B241-B935-463F-9079-8F392FC8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2094AB0-34B5-4BBF-922A-0E8DC7A1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3B9CE4-2E2C-4AF0-A474-226D76D7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2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5D9264D-C3D1-415C-AEF7-F8B1201F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DA96F80-2FFE-45EE-9374-A4CD0DF5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CAF385E-5764-481A-BB7F-6D49A5C5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73D03F-9276-41E0-9538-18FEDE6B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796C1-0BEB-416D-8C8E-F62C1146C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B433430-6FFC-420D-92E2-CEDE1D8F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249EE5-97A3-4FD8-AFD4-10C09061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B78BE66-BAF9-4081-A1D6-900684F5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D9895C-68EA-41F4-95AF-8E2F97B2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6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A037E1-54C7-49AF-8265-286BF03A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6855A2-9ECD-4E24-964B-ED63B8FC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C29EC24-6657-49CB-9CE6-C11D03D2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8CDDA3-30DC-4735-834C-31F72AF0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2E810C-2F95-45FC-B21D-FD74E87B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A6D0C9-9B86-42C3-92E4-9E624CD9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6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9963070-B2BD-43F5-AB3D-85AACD23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3B51EA-6DAC-4CD3-8C5F-D04DAB9E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F5A95D-A7C9-4F15-8EB2-039F32F22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5E52-2748-43B9-A2F8-039712F33969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B764F8-1322-401D-906E-01B6A2CB2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D66A0B-7D07-4BFC-AD8E-0A9BA30FB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1807-1980-4B81-AA14-63FC72E17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12707-62EA-4057-B0EF-8E05A92AC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FDB0E6-6CB8-4A79-8227-CD40C9163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4874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Łukasz Kozłowski</dc:creator>
  <cp:lastModifiedBy>Łukasz Kozłowski</cp:lastModifiedBy>
  <cp:revision>1</cp:revision>
  <dcterms:created xsi:type="dcterms:W3CDTF">2021-04-09T14:49:19Z</dcterms:created>
  <dcterms:modified xsi:type="dcterms:W3CDTF">2021-04-09T14:49:24Z</dcterms:modified>
</cp:coreProperties>
</file>