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0983668-DD27-4F72-9A8E-7F80DE362E45}">
  <a:tblStyle styleId="{D0983668-DD27-4F72-9A8E-7F80DE362E4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bold.fntdata"/><Relationship Id="rId12" Type="http://schemas.openxmlformats.org/officeDocument/2006/relationships/slide" Target="slides/slide6.xml"/><Relationship Id="rId34" Type="http://schemas.openxmlformats.org/officeDocument/2006/relationships/font" Target="fonts/Roboto-regular.fntdata"/><Relationship Id="rId15" Type="http://schemas.openxmlformats.org/officeDocument/2006/relationships/slide" Target="slides/slide9.xml"/><Relationship Id="rId37" Type="http://schemas.openxmlformats.org/officeDocument/2006/relationships/font" Target="fonts/Roboto-boldItalic.fntdata"/><Relationship Id="rId14" Type="http://schemas.openxmlformats.org/officeDocument/2006/relationships/slide" Target="slides/slide8.xml"/><Relationship Id="rId36" Type="http://schemas.openxmlformats.org/officeDocument/2006/relationships/font" Target="fonts/Robo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56b0b8883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56b0b8883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56b0b8883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56b0b8883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56b0b8883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56b0b8883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56b0b8883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56b0b8883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5824c23fca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5824c23fca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56d5eec62e_0_3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56d5eec62e_0_3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56d5eec62e_0_6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56d5eec62e_0_6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56d5eec62e_0_8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56d5eec62e_0_8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56d0dd7b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56d0dd7b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56d5eec62e_0_8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56d5eec62e_0_8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6d0dd7b6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6d0dd7b6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56d5eec62e_0_7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56d5eec62e_0_7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56d5eec62e_0_9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56d5eec62e_0_9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56b0b8883d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56b0b8883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56d5eec62e_0_39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56d5eec62e_0_39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lphaLcParenR"/>
            </a:pPr>
            <a:r>
              <a:rPr lang="pt-BR"/>
              <a:t>Falso</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56d5eec62e_0_4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56d5eec62e_0_4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050"/>
              <a:t>(E)podem ser modelados utilizando-se a linguagem UML que fornece um meio eficiente de modelar padrões de projeto representando-os como colaborações.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56d5eec62e_0_4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56d5eec62e_0_4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 I, II e III</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56d5eec62e_0_4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56d5eec62e_0_4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lphaLcParenR"/>
            </a:pPr>
            <a:r>
              <a:rPr lang="pt-BR"/>
              <a:t>Verdadeiro</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56b0b8883d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56b0b8883d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6d5eec62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6d5eec62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56d5eec62e_0_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6d5eec62e_0_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6d5eec62e_0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6d5eec62e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56d5eec62e_0_5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56d5eec62e_0_5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6b0b888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6b0b888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56d5eec62e_0_2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56d5eec62e_0_2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5824c23fca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824c23fca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yout personalizado">
  <p:cSld name="AUTOLAYOUT">
    <p:bg>
      <p:bgPr>
        <a:solidFill>
          <a:srgbClr val="FFFFFF"/>
        </a:solidFill>
      </p:bgPr>
    </p:bg>
    <p:spTree>
      <p:nvGrpSpPr>
        <p:cNvPr id="63" name="Shape 63"/>
        <p:cNvGrpSpPr/>
        <p:nvPr/>
      </p:nvGrpSpPr>
      <p:grpSpPr>
        <a:xfrm>
          <a:off x="0" y="0"/>
          <a:ext cx="0" cy="0"/>
          <a:chOff x="0" y="0"/>
          <a:chExt cx="0" cy="0"/>
        </a:xfrm>
      </p:grpSpPr>
      <p:sp>
        <p:nvSpPr>
          <p:cNvPr id="64" name="Google Shape;64;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0" y="4665575"/>
            <a:ext cx="91440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 name="Google Shape;66;p13"/>
          <p:cNvCxnSpPr/>
          <p:nvPr/>
        </p:nvCxnSpPr>
        <p:spPr>
          <a:xfrm>
            <a:off x="1128750" y="1995025"/>
            <a:ext cx="6886500" cy="0"/>
          </a:xfrm>
          <a:prstGeom prst="straightConnector1">
            <a:avLst/>
          </a:prstGeom>
          <a:noFill/>
          <a:ln cap="flat" cmpd="sng" w="9525">
            <a:solidFill>
              <a:schemeClr val="dk1"/>
            </a:solidFill>
            <a:prstDash val="dot"/>
            <a:round/>
            <a:headEnd len="sm" w="sm" type="none"/>
            <a:tailEnd len="sm" w="sm" type="none"/>
          </a:ln>
        </p:spPr>
      </p:cxnSp>
      <p:sp>
        <p:nvSpPr>
          <p:cNvPr id="67" name="Google Shape;67;p13"/>
          <p:cNvSpPr txBox="1"/>
          <p:nvPr>
            <p:ph type="title"/>
          </p:nvPr>
        </p:nvSpPr>
        <p:spPr>
          <a:xfrm>
            <a:off x="1128750" y="394200"/>
            <a:ext cx="6886500" cy="1412100"/>
          </a:xfrm>
          <a:prstGeom prst="rect">
            <a:avLst/>
          </a:prstGeom>
          <a:noFill/>
        </p:spPr>
        <p:txBody>
          <a:bodyPr anchorCtr="0" anchor="b" bIns="91425" lIns="91425" spcFirstLastPara="1" rIns="91425" wrap="square" tIns="91425"/>
          <a:lstStyle>
            <a:lvl1pPr lvl="0" algn="ctr">
              <a:lnSpc>
                <a:spcPct val="100000"/>
              </a:lnSpc>
              <a:spcBef>
                <a:spcPts val="0"/>
              </a:spcBef>
              <a:spcAft>
                <a:spcPts val="0"/>
              </a:spcAft>
              <a:buClr>
                <a:schemeClr val="dk1"/>
              </a:buClr>
              <a:buSzPts val="3600"/>
              <a:buNone/>
              <a:defRPr b="1" sz="3600">
                <a:solidFill>
                  <a:schemeClr val="dk1"/>
                </a:solidFill>
              </a:defRPr>
            </a:lvl1pPr>
            <a:lvl2pPr lvl="1" algn="ctr">
              <a:lnSpc>
                <a:spcPct val="100000"/>
              </a:lnSpc>
              <a:spcBef>
                <a:spcPts val="0"/>
              </a:spcBef>
              <a:spcAft>
                <a:spcPts val="0"/>
              </a:spcAft>
              <a:buClr>
                <a:schemeClr val="dk1"/>
              </a:buClr>
              <a:buSzPts val="3600"/>
              <a:buNone/>
              <a:defRPr b="1" sz="3600">
                <a:solidFill>
                  <a:schemeClr val="dk1"/>
                </a:solidFill>
              </a:defRPr>
            </a:lvl2pPr>
            <a:lvl3pPr lvl="2" algn="ctr">
              <a:lnSpc>
                <a:spcPct val="100000"/>
              </a:lnSpc>
              <a:spcBef>
                <a:spcPts val="0"/>
              </a:spcBef>
              <a:spcAft>
                <a:spcPts val="0"/>
              </a:spcAft>
              <a:buClr>
                <a:schemeClr val="dk1"/>
              </a:buClr>
              <a:buSzPts val="3600"/>
              <a:buNone/>
              <a:defRPr b="1" sz="3600">
                <a:solidFill>
                  <a:schemeClr val="dk1"/>
                </a:solidFill>
              </a:defRPr>
            </a:lvl3pPr>
            <a:lvl4pPr lvl="3" algn="ctr">
              <a:lnSpc>
                <a:spcPct val="100000"/>
              </a:lnSpc>
              <a:spcBef>
                <a:spcPts val="0"/>
              </a:spcBef>
              <a:spcAft>
                <a:spcPts val="0"/>
              </a:spcAft>
              <a:buClr>
                <a:schemeClr val="dk1"/>
              </a:buClr>
              <a:buSzPts val="3600"/>
              <a:buNone/>
              <a:defRPr b="1" sz="3600">
                <a:solidFill>
                  <a:schemeClr val="dk1"/>
                </a:solidFill>
              </a:defRPr>
            </a:lvl4pPr>
            <a:lvl5pPr lvl="4" algn="ctr">
              <a:lnSpc>
                <a:spcPct val="100000"/>
              </a:lnSpc>
              <a:spcBef>
                <a:spcPts val="0"/>
              </a:spcBef>
              <a:spcAft>
                <a:spcPts val="0"/>
              </a:spcAft>
              <a:buClr>
                <a:schemeClr val="dk1"/>
              </a:buClr>
              <a:buSzPts val="3600"/>
              <a:buNone/>
              <a:defRPr b="1" sz="3600">
                <a:solidFill>
                  <a:schemeClr val="dk1"/>
                </a:solidFill>
              </a:defRPr>
            </a:lvl5pPr>
            <a:lvl6pPr lvl="5" algn="ctr">
              <a:lnSpc>
                <a:spcPct val="100000"/>
              </a:lnSpc>
              <a:spcBef>
                <a:spcPts val="0"/>
              </a:spcBef>
              <a:spcAft>
                <a:spcPts val="0"/>
              </a:spcAft>
              <a:buClr>
                <a:schemeClr val="dk1"/>
              </a:buClr>
              <a:buSzPts val="3600"/>
              <a:buNone/>
              <a:defRPr b="1" sz="3600">
                <a:solidFill>
                  <a:schemeClr val="dk1"/>
                </a:solidFill>
              </a:defRPr>
            </a:lvl6pPr>
            <a:lvl7pPr lvl="6" algn="ctr">
              <a:lnSpc>
                <a:spcPct val="100000"/>
              </a:lnSpc>
              <a:spcBef>
                <a:spcPts val="0"/>
              </a:spcBef>
              <a:spcAft>
                <a:spcPts val="0"/>
              </a:spcAft>
              <a:buClr>
                <a:schemeClr val="dk1"/>
              </a:buClr>
              <a:buSzPts val="3600"/>
              <a:buNone/>
              <a:defRPr b="1" sz="3600">
                <a:solidFill>
                  <a:schemeClr val="dk1"/>
                </a:solidFill>
              </a:defRPr>
            </a:lvl7pPr>
            <a:lvl8pPr lvl="7" algn="ctr">
              <a:lnSpc>
                <a:spcPct val="100000"/>
              </a:lnSpc>
              <a:spcBef>
                <a:spcPts val="0"/>
              </a:spcBef>
              <a:spcAft>
                <a:spcPts val="0"/>
              </a:spcAft>
              <a:buClr>
                <a:schemeClr val="dk1"/>
              </a:buClr>
              <a:buSzPts val="3600"/>
              <a:buNone/>
              <a:defRPr b="1" sz="3600">
                <a:solidFill>
                  <a:schemeClr val="dk1"/>
                </a:solidFill>
              </a:defRPr>
            </a:lvl8pPr>
            <a:lvl9pPr lvl="8" algn="ctr">
              <a:lnSpc>
                <a:spcPct val="100000"/>
              </a:lnSpc>
              <a:spcBef>
                <a:spcPts val="0"/>
              </a:spcBef>
              <a:spcAft>
                <a:spcPts val="0"/>
              </a:spcAft>
              <a:buClr>
                <a:schemeClr val="dk1"/>
              </a:buClr>
              <a:buSzPts val="3600"/>
              <a:buNone/>
              <a:defRPr b="1" sz="3600">
                <a:solidFill>
                  <a:schemeClr val="dk1"/>
                </a:solidFill>
              </a:defRPr>
            </a:lvl9pPr>
          </a:lstStyle>
          <a:p/>
        </p:txBody>
      </p:sp>
      <p:sp>
        <p:nvSpPr>
          <p:cNvPr id="68" name="Google Shape;68;p13"/>
          <p:cNvSpPr txBox="1"/>
          <p:nvPr>
            <p:ph idx="1" type="body"/>
          </p:nvPr>
        </p:nvSpPr>
        <p:spPr>
          <a:xfrm>
            <a:off x="1128750" y="2225463"/>
            <a:ext cx="6886500" cy="2197200"/>
          </a:xfrm>
          <a:prstGeom prst="rect">
            <a:avLst/>
          </a:prstGeom>
          <a:noFill/>
        </p:spPr>
        <p:txBody>
          <a:bodyPr anchorCtr="0" anchor="t" bIns="91425" lIns="91425" spcFirstLastPara="1" rIns="91425" wrap="square" tIns="91425"/>
          <a:lstStyle>
            <a:lvl1pPr indent="-330200" lvl="0" marL="457200" algn="ctr">
              <a:lnSpc>
                <a:spcPct val="115000"/>
              </a:lnSpc>
              <a:spcBef>
                <a:spcPts val="0"/>
              </a:spcBef>
              <a:spcAft>
                <a:spcPts val="0"/>
              </a:spcAft>
              <a:buClr>
                <a:schemeClr val="dk2"/>
              </a:buClr>
              <a:buSzPts val="1600"/>
              <a:buChar char="●"/>
              <a:defRPr sz="1600">
                <a:solidFill>
                  <a:schemeClr val="dk2"/>
                </a:solidFill>
              </a:defRPr>
            </a:lvl1pPr>
            <a:lvl2pPr indent="-317500" lvl="1" marL="914400" algn="ctr">
              <a:lnSpc>
                <a:spcPct val="115000"/>
              </a:lnSpc>
              <a:spcBef>
                <a:spcPts val="1600"/>
              </a:spcBef>
              <a:spcAft>
                <a:spcPts val="0"/>
              </a:spcAft>
              <a:buClr>
                <a:schemeClr val="dk2"/>
              </a:buClr>
              <a:buSzPts val="1400"/>
              <a:buChar char="○"/>
              <a:defRPr sz="1400">
                <a:solidFill>
                  <a:schemeClr val="dk2"/>
                </a:solidFill>
              </a:defRPr>
            </a:lvl2pPr>
            <a:lvl3pPr indent="-317500" lvl="2" marL="1371600" algn="ctr">
              <a:lnSpc>
                <a:spcPct val="115000"/>
              </a:lnSpc>
              <a:spcBef>
                <a:spcPts val="1600"/>
              </a:spcBef>
              <a:spcAft>
                <a:spcPts val="0"/>
              </a:spcAft>
              <a:buClr>
                <a:schemeClr val="dk2"/>
              </a:buClr>
              <a:buSzPts val="1400"/>
              <a:buChar char="■"/>
              <a:defRPr sz="1400">
                <a:solidFill>
                  <a:schemeClr val="dk2"/>
                </a:solidFill>
              </a:defRPr>
            </a:lvl3pPr>
            <a:lvl4pPr indent="-317500" lvl="3" marL="1828800" algn="ctr">
              <a:lnSpc>
                <a:spcPct val="115000"/>
              </a:lnSpc>
              <a:spcBef>
                <a:spcPts val="1600"/>
              </a:spcBef>
              <a:spcAft>
                <a:spcPts val="0"/>
              </a:spcAft>
              <a:buClr>
                <a:schemeClr val="dk2"/>
              </a:buClr>
              <a:buSzPts val="1400"/>
              <a:buChar char="●"/>
              <a:defRPr sz="1400">
                <a:solidFill>
                  <a:schemeClr val="dk2"/>
                </a:solidFill>
              </a:defRPr>
            </a:lvl4pPr>
            <a:lvl5pPr indent="-317500" lvl="4" marL="2286000" algn="ctr">
              <a:lnSpc>
                <a:spcPct val="115000"/>
              </a:lnSpc>
              <a:spcBef>
                <a:spcPts val="1600"/>
              </a:spcBef>
              <a:spcAft>
                <a:spcPts val="0"/>
              </a:spcAft>
              <a:buClr>
                <a:schemeClr val="dk2"/>
              </a:buClr>
              <a:buSzPts val="1400"/>
              <a:buChar char="○"/>
              <a:defRPr sz="1400">
                <a:solidFill>
                  <a:schemeClr val="dk2"/>
                </a:solidFill>
              </a:defRPr>
            </a:lvl5pPr>
            <a:lvl6pPr indent="-317500" lvl="5" marL="2743200" algn="ctr">
              <a:lnSpc>
                <a:spcPct val="115000"/>
              </a:lnSpc>
              <a:spcBef>
                <a:spcPts val="1600"/>
              </a:spcBef>
              <a:spcAft>
                <a:spcPts val="0"/>
              </a:spcAft>
              <a:buClr>
                <a:schemeClr val="dk2"/>
              </a:buClr>
              <a:buSzPts val="1400"/>
              <a:buChar char="■"/>
              <a:defRPr sz="1400">
                <a:solidFill>
                  <a:schemeClr val="dk2"/>
                </a:solidFill>
              </a:defRPr>
            </a:lvl6pPr>
            <a:lvl7pPr indent="-317500" lvl="6" marL="3200400" algn="ctr">
              <a:lnSpc>
                <a:spcPct val="115000"/>
              </a:lnSpc>
              <a:spcBef>
                <a:spcPts val="1600"/>
              </a:spcBef>
              <a:spcAft>
                <a:spcPts val="0"/>
              </a:spcAft>
              <a:buClr>
                <a:schemeClr val="dk2"/>
              </a:buClr>
              <a:buSzPts val="1400"/>
              <a:buChar char="●"/>
              <a:defRPr sz="1400">
                <a:solidFill>
                  <a:schemeClr val="dk2"/>
                </a:solidFill>
              </a:defRPr>
            </a:lvl7pPr>
            <a:lvl8pPr indent="-317500" lvl="7" marL="3657600" algn="ctr">
              <a:lnSpc>
                <a:spcPct val="115000"/>
              </a:lnSpc>
              <a:spcBef>
                <a:spcPts val="1600"/>
              </a:spcBef>
              <a:spcAft>
                <a:spcPts val="0"/>
              </a:spcAft>
              <a:buClr>
                <a:schemeClr val="dk2"/>
              </a:buClr>
              <a:buSzPts val="1400"/>
              <a:buChar char="○"/>
              <a:defRPr sz="1400">
                <a:solidFill>
                  <a:schemeClr val="dk2"/>
                </a:solidFill>
              </a:defRPr>
            </a:lvl8pPr>
            <a:lvl9pPr indent="-317500" lvl="8" marL="4114800" algn="ctr">
              <a:lnSpc>
                <a:spcPct val="115000"/>
              </a:lnSpc>
              <a:spcBef>
                <a:spcPts val="1600"/>
              </a:spcBef>
              <a:spcAft>
                <a:spcPts val="1600"/>
              </a:spcAft>
              <a:buClr>
                <a:schemeClr val="dk2"/>
              </a:buClr>
              <a:buSzPts val="1400"/>
              <a:buChar char="■"/>
              <a:defRPr sz="1400">
                <a:solidFill>
                  <a:schemeClr val="dk2"/>
                </a:solidFill>
              </a:defRPr>
            </a:lvl9pPr>
          </a:lstStyle>
          <a:p/>
        </p:txBody>
      </p:sp>
      <p:sp>
        <p:nvSpPr>
          <p:cNvPr id="69" name="Google Shape;69;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yout personalizado 2">
  <p:cSld name="AUTOLAYOUT_2">
    <p:bg>
      <p:bgPr>
        <a:solidFill>
          <a:srgbClr val="FFFFFF"/>
        </a:solidFill>
      </p:bgPr>
    </p:bg>
    <p:spTree>
      <p:nvGrpSpPr>
        <p:cNvPr id="70" name="Shape 70"/>
        <p:cNvGrpSpPr/>
        <p:nvPr/>
      </p:nvGrpSpPr>
      <p:grpSpPr>
        <a:xfrm>
          <a:off x="0" y="0"/>
          <a:ext cx="0" cy="0"/>
          <a:chOff x="0" y="0"/>
          <a:chExt cx="0" cy="0"/>
        </a:xfrm>
      </p:grpSpPr>
      <p:sp>
        <p:nvSpPr>
          <p:cNvPr id="71" name="Google Shape;71;p1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txBox="1"/>
          <p:nvPr>
            <p:ph type="title"/>
          </p:nvPr>
        </p:nvSpPr>
        <p:spPr>
          <a:xfrm>
            <a:off x="4049113" y="307825"/>
            <a:ext cx="4779300" cy="14181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Clr>
                <a:schemeClr val="dk1"/>
              </a:buClr>
              <a:buSzPts val="3000"/>
              <a:buNone/>
              <a:defRPr sz="3000">
                <a:solidFill>
                  <a:schemeClr val="dk1"/>
                </a:solidFill>
              </a:defRPr>
            </a:lvl1pPr>
            <a:lvl2pPr lvl="1" algn="l">
              <a:lnSpc>
                <a:spcPct val="100000"/>
              </a:lnSpc>
              <a:spcBef>
                <a:spcPts val="0"/>
              </a:spcBef>
              <a:spcAft>
                <a:spcPts val="0"/>
              </a:spcAft>
              <a:buClr>
                <a:schemeClr val="dk1"/>
              </a:buClr>
              <a:buSzPts val="3000"/>
              <a:buNone/>
              <a:defRPr sz="3000">
                <a:solidFill>
                  <a:schemeClr val="dk1"/>
                </a:solidFill>
              </a:defRPr>
            </a:lvl2pPr>
            <a:lvl3pPr lvl="2" algn="l">
              <a:lnSpc>
                <a:spcPct val="100000"/>
              </a:lnSpc>
              <a:spcBef>
                <a:spcPts val="0"/>
              </a:spcBef>
              <a:spcAft>
                <a:spcPts val="0"/>
              </a:spcAft>
              <a:buClr>
                <a:schemeClr val="dk1"/>
              </a:buClr>
              <a:buSzPts val="3000"/>
              <a:buNone/>
              <a:defRPr sz="3000">
                <a:solidFill>
                  <a:schemeClr val="dk1"/>
                </a:solidFill>
              </a:defRPr>
            </a:lvl3pPr>
            <a:lvl4pPr lvl="3" algn="l">
              <a:lnSpc>
                <a:spcPct val="100000"/>
              </a:lnSpc>
              <a:spcBef>
                <a:spcPts val="0"/>
              </a:spcBef>
              <a:spcAft>
                <a:spcPts val="0"/>
              </a:spcAft>
              <a:buClr>
                <a:schemeClr val="dk1"/>
              </a:buClr>
              <a:buSzPts val="3000"/>
              <a:buNone/>
              <a:defRPr sz="3000">
                <a:solidFill>
                  <a:schemeClr val="dk1"/>
                </a:solidFill>
              </a:defRPr>
            </a:lvl4pPr>
            <a:lvl5pPr lvl="4" algn="l">
              <a:lnSpc>
                <a:spcPct val="100000"/>
              </a:lnSpc>
              <a:spcBef>
                <a:spcPts val="0"/>
              </a:spcBef>
              <a:spcAft>
                <a:spcPts val="0"/>
              </a:spcAft>
              <a:buClr>
                <a:schemeClr val="dk1"/>
              </a:buClr>
              <a:buSzPts val="3000"/>
              <a:buNone/>
              <a:defRPr sz="3000">
                <a:solidFill>
                  <a:schemeClr val="dk1"/>
                </a:solidFill>
              </a:defRPr>
            </a:lvl5pPr>
            <a:lvl6pPr lvl="5" algn="l">
              <a:lnSpc>
                <a:spcPct val="100000"/>
              </a:lnSpc>
              <a:spcBef>
                <a:spcPts val="0"/>
              </a:spcBef>
              <a:spcAft>
                <a:spcPts val="0"/>
              </a:spcAft>
              <a:buClr>
                <a:schemeClr val="dk1"/>
              </a:buClr>
              <a:buSzPts val="3000"/>
              <a:buNone/>
              <a:defRPr sz="3000">
                <a:solidFill>
                  <a:schemeClr val="dk1"/>
                </a:solidFill>
              </a:defRPr>
            </a:lvl6pPr>
            <a:lvl7pPr lvl="6" algn="l">
              <a:lnSpc>
                <a:spcPct val="100000"/>
              </a:lnSpc>
              <a:spcBef>
                <a:spcPts val="0"/>
              </a:spcBef>
              <a:spcAft>
                <a:spcPts val="0"/>
              </a:spcAft>
              <a:buClr>
                <a:schemeClr val="dk1"/>
              </a:buClr>
              <a:buSzPts val="3000"/>
              <a:buNone/>
              <a:defRPr sz="3000">
                <a:solidFill>
                  <a:schemeClr val="dk1"/>
                </a:solidFill>
              </a:defRPr>
            </a:lvl7pPr>
            <a:lvl8pPr lvl="7" algn="l">
              <a:lnSpc>
                <a:spcPct val="100000"/>
              </a:lnSpc>
              <a:spcBef>
                <a:spcPts val="0"/>
              </a:spcBef>
              <a:spcAft>
                <a:spcPts val="0"/>
              </a:spcAft>
              <a:buClr>
                <a:schemeClr val="dk1"/>
              </a:buClr>
              <a:buSzPts val="3000"/>
              <a:buNone/>
              <a:defRPr sz="3000">
                <a:solidFill>
                  <a:schemeClr val="dk1"/>
                </a:solidFill>
              </a:defRPr>
            </a:lvl8pPr>
            <a:lvl9pPr lvl="8" algn="l">
              <a:lnSpc>
                <a:spcPct val="100000"/>
              </a:lnSpc>
              <a:spcBef>
                <a:spcPts val="0"/>
              </a:spcBef>
              <a:spcAft>
                <a:spcPts val="0"/>
              </a:spcAft>
              <a:buClr>
                <a:schemeClr val="dk1"/>
              </a:buClr>
              <a:buSzPts val="3000"/>
              <a:buNone/>
              <a:defRPr sz="3000">
                <a:solidFill>
                  <a:schemeClr val="dk1"/>
                </a:solidFill>
              </a:defRPr>
            </a:lvl9pPr>
          </a:lstStyle>
          <a:p/>
        </p:txBody>
      </p:sp>
      <p:sp>
        <p:nvSpPr>
          <p:cNvPr id="73" name="Google Shape;73;p14"/>
          <p:cNvSpPr txBox="1"/>
          <p:nvPr>
            <p:ph idx="1" type="body"/>
          </p:nvPr>
        </p:nvSpPr>
        <p:spPr>
          <a:xfrm>
            <a:off x="4054888" y="1808125"/>
            <a:ext cx="4779300" cy="2768700"/>
          </a:xfrm>
          <a:prstGeom prst="rect">
            <a:avLst/>
          </a:prstGeom>
          <a:noFill/>
        </p:spPr>
        <p:txBody>
          <a:bodyPr anchorCtr="0" anchor="t" bIns="91425" lIns="91425" spcFirstLastPara="1" rIns="91425" wrap="square" tIns="91425"/>
          <a:lstStyle>
            <a:lvl1pPr indent="-317500" lvl="0" marL="457200" algn="l">
              <a:lnSpc>
                <a:spcPct val="115000"/>
              </a:lnSpc>
              <a:spcBef>
                <a:spcPts val="0"/>
              </a:spcBef>
              <a:spcAft>
                <a:spcPts val="0"/>
              </a:spcAft>
              <a:buClr>
                <a:schemeClr val="dk2"/>
              </a:buClr>
              <a:buSzPts val="1400"/>
              <a:buChar char="●"/>
              <a:defRPr sz="1400">
                <a:solidFill>
                  <a:schemeClr val="dk2"/>
                </a:solidFill>
              </a:defRPr>
            </a:lvl1pPr>
            <a:lvl2pPr indent="-304800" lvl="1" marL="914400" algn="l">
              <a:lnSpc>
                <a:spcPct val="115000"/>
              </a:lnSpc>
              <a:spcBef>
                <a:spcPts val="1600"/>
              </a:spcBef>
              <a:spcAft>
                <a:spcPts val="0"/>
              </a:spcAft>
              <a:buClr>
                <a:schemeClr val="dk2"/>
              </a:buClr>
              <a:buSzPts val="1200"/>
              <a:buChar char="○"/>
              <a:defRPr sz="1200">
                <a:solidFill>
                  <a:schemeClr val="dk2"/>
                </a:solidFill>
              </a:defRPr>
            </a:lvl2pPr>
            <a:lvl3pPr indent="-304800" lvl="2" marL="1371600" algn="l">
              <a:lnSpc>
                <a:spcPct val="115000"/>
              </a:lnSpc>
              <a:spcBef>
                <a:spcPts val="1600"/>
              </a:spcBef>
              <a:spcAft>
                <a:spcPts val="0"/>
              </a:spcAft>
              <a:buClr>
                <a:schemeClr val="dk2"/>
              </a:buClr>
              <a:buSzPts val="1200"/>
              <a:buChar char="■"/>
              <a:defRPr sz="1200">
                <a:solidFill>
                  <a:schemeClr val="dk2"/>
                </a:solidFill>
              </a:defRPr>
            </a:lvl3pPr>
            <a:lvl4pPr indent="-304800" lvl="3" marL="1828800" algn="l">
              <a:lnSpc>
                <a:spcPct val="115000"/>
              </a:lnSpc>
              <a:spcBef>
                <a:spcPts val="1600"/>
              </a:spcBef>
              <a:spcAft>
                <a:spcPts val="0"/>
              </a:spcAft>
              <a:buClr>
                <a:schemeClr val="dk2"/>
              </a:buClr>
              <a:buSzPts val="1200"/>
              <a:buChar char="●"/>
              <a:defRPr sz="1200">
                <a:solidFill>
                  <a:schemeClr val="dk2"/>
                </a:solidFill>
              </a:defRPr>
            </a:lvl4pPr>
            <a:lvl5pPr indent="-304800" lvl="4" marL="2286000" algn="l">
              <a:lnSpc>
                <a:spcPct val="115000"/>
              </a:lnSpc>
              <a:spcBef>
                <a:spcPts val="1600"/>
              </a:spcBef>
              <a:spcAft>
                <a:spcPts val="0"/>
              </a:spcAft>
              <a:buClr>
                <a:schemeClr val="dk2"/>
              </a:buClr>
              <a:buSzPts val="1200"/>
              <a:buChar char="○"/>
              <a:defRPr sz="1200">
                <a:solidFill>
                  <a:schemeClr val="dk2"/>
                </a:solidFill>
              </a:defRPr>
            </a:lvl5pPr>
            <a:lvl6pPr indent="-304800" lvl="5" marL="2743200" algn="l">
              <a:lnSpc>
                <a:spcPct val="115000"/>
              </a:lnSpc>
              <a:spcBef>
                <a:spcPts val="1600"/>
              </a:spcBef>
              <a:spcAft>
                <a:spcPts val="0"/>
              </a:spcAft>
              <a:buClr>
                <a:schemeClr val="dk2"/>
              </a:buClr>
              <a:buSzPts val="1200"/>
              <a:buChar char="■"/>
              <a:defRPr sz="1200">
                <a:solidFill>
                  <a:schemeClr val="dk2"/>
                </a:solidFill>
              </a:defRPr>
            </a:lvl6pPr>
            <a:lvl7pPr indent="-304800" lvl="6" marL="3200400" algn="l">
              <a:lnSpc>
                <a:spcPct val="115000"/>
              </a:lnSpc>
              <a:spcBef>
                <a:spcPts val="1600"/>
              </a:spcBef>
              <a:spcAft>
                <a:spcPts val="0"/>
              </a:spcAft>
              <a:buClr>
                <a:schemeClr val="dk2"/>
              </a:buClr>
              <a:buSzPts val="1200"/>
              <a:buChar char="●"/>
              <a:defRPr sz="1200">
                <a:solidFill>
                  <a:schemeClr val="dk2"/>
                </a:solidFill>
              </a:defRPr>
            </a:lvl7pPr>
            <a:lvl8pPr indent="-304800" lvl="7" marL="3657600" algn="l">
              <a:lnSpc>
                <a:spcPct val="115000"/>
              </a:lnSpc>
              <a:spcBef>
                <a:spcPts val="1600"/>
              </a:spcBef>
              <a:spcAft>
                <a:spcPts val="0"/>
              </a:spcAft>
              <a:buClr>
                <a:schemeClr val="dk2"/>
              </a:buClr>
              <a:buSzPts val="1200"/>
              <a:buChar char="○"/>
              <a:defRPr sz="1200">
                <a:solidFill>
                  <a:schemeClr val="dk2"/>
                </a:solidFill>
              </a:defRPr>
            </a:lvl8pPr>
            <a:lvl9pPr indent="-304800" lvl="8" marL="4114800" algn="l">
              <a:lnSpc>
                <a:spcPct val="115000"/>
              </a:lnSpc>
              <a:spcBef>
                <a:spcPts val="1600"/>
              </a:spcBef>
              <a:spcAft>
                <a:spcPts val="1600"/>
              </a:spcAft>
              <a:buClr>
                <a:schemeClr val="dk2"/>
              </a:buClr>
              <a:buSzPts val="1200"/>
              <a:buChar char="■"/>
              <a:defRPr sz="1200">
                <a:solidFill>
                  <a:schemeClr val="dk2"/>
                </a:solidFill>
              </a:defRPr>
            </a:lvl9pPr>
          </a:lstStyle>
          <a:p/>
        </p:txBody>
      </p:sp>
      <p:sp>
        <p:nvSpPr>
          <p:cNvPr id="74" name="Google Shape;74;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yout personalizado 1">
  <p:cSld name="AUTOLAYOUT_3">
    <p:bg>
      <p:bgPr>
        <a:solidFill>
          <a:srgbClr val="FFFFFF"/>
        </a:solidFill>
      </p:bgPr>
    </p:bg>
    <p:spTree>
      <p:nvGrpSpPr>
        <p:cNvPr id="75" name="Shape 75"/>
        <p:cNvGrpSpPr/>
        <p:nvPr/>
      </p:nvGrpSpPr>
      <p:grpSpPr>
        <a:xfrm>
          <a:off x="0" y="0"/>
          <a:ext cx="0" cy="0"/>
          <a:chOff x="0" y="0"/>
          <a:chExt cx="0" cy="0"/>
        </a:xfrm>
      </p:grpSpPr>
      <p:sp>
        <p:nvSpPr>
          <p:cNvPr id="76" name="Google Shape;76;p15"/>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a:off x="0" y="3692275"/>
            <a:ext cx="9144087" cy="1364606"/>
          </a:xfrm>
          <a:custGeom>
            <a:rect b="b" l="l" r="r" t="t"/>
            <a:pathLst>
              <a:path extrusionOk="0" h="72779" w="472807">
                <a:moveTo>
                  <a:pt x="0" y="72779"/>
                </a:moveTo>
                <a:lnTo>
                  <a:pt x="27992" y="46314"/>
                </a:lnTo>
                <a:lnTo>
                  <a:pt x="46313" y="57511"/>
                </a:lnTo>
                <a:lnTo>
                  <a:pt x="86520" y="0"/>
                </a:lnTo>
                <a:lnTo>
                  <a:pt x="153700" y="62600"/>
                </a:lnTo>
                <a:lnTo>
                  <a:pt x="172022" y="21885"/>
                </a:lnTo>
                <a:lnTo>
                  <a:pt x="202559" y="44278"/>
                </a:lnTo>
                <a:lnTo>
                  <a:pt x="233095" y="27483"/>
                </a:lnTo>
                <a:lnTo>
                  <a:pt x="265159" y="44278"/>
                </a:lnTo>
                <a:lnTo>
                  <a:pt x="304347" y="20358"/>
                </a:lnTo>
                <a:lnTo>
                  <a:pt x="358804" y="45805"/>
                </a:lnTo>
                <a:lnTo>
                  <a:pt x="387814" y="18322"/>
                </a:lnTo>
                <a:lnTo>
                  <a:pt x="430056" y="49877"/>
                </a:lnTo>
                <a:lnTo>
                  <a:pt x="472807" y="16286"/>
                </a:lnTo>
              </a:path>
            </a:pathLst>
          </a:custGeom>
          <a:noFill/>
          <a:ln cap="flat" cmpd="sng" w="9525">
            <a:solidFill>
              <a:srgbClr val="BCBCBC"/>
            </a:solidFill>
            <a:prstDash val="solid"/>
            <a:round/>
            <a:headEnd len="sm" w="sm" type="none"/>
            <a:tailEnd len="sm" w="sm" type="none"/>
          </a:ln>
        </p:spPr>
      </p:sp>
      <p:sp>
        <p:nvSpPr>
          <p:cNvPr id="78" name="Google Shape;78;p15"/>
          <p:cNvSpPr txBox="1"/>
          <p:nvPr>
            <p:ph type="ctrTitle"/>
          </p:nvPr>
        </p:nvSpPr>
        <p:spPr>
          <a:xfrm>
            <a:off x="589350" y="843375"/>
            <a:ext cx="6883800" cy="16581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Clr>
                <a:srgbClr val="FFFFFF"/>
              </a:buClr>
              <a:buSzPts val="4200"/>
              <a:buNone/>
              <a:defRPr sz="4200">
                <a:solidFill>
                  <a:srgbClr val="FFFFFF"/>
                </a:solidFill>
              </a:defRPr>
            </a:lvl1pPr>
            <a:lvl2pPr lvl="1" algn="l">
              <a:lnSpc>
                <a:spcPct val="100000"/>
              </a:lnSpc>
              <a:spcBef>
                <a:spcPts val="0"/>
              </a:spcBef>
              <a:spcAft>
                <a:spcPts val="0"/>
              </a:spcAft>
              <a:buClr>
                <a:srgbClr val="FFFFFF"/>
              </a:buClr>
              <a:buSzPts val="4200"/>
              <a:buNone/>
              <a:defRPr sz="4200">
                <a:solidFill>
                  <a:srgbClr val="FFFFFF"/>
                </a:solidFill>
              </a:defRPr>
            </a:lvl2pPr>
            <a:lvl3pPr lvl="2" algn="l">
              <a:lnSpc>
                <a:spcPct val="100000"/>
              </a:lnSpc>
              <a:spcBef>
                <a:spcPts val="0"/>
              </a:spcBef>
              <a:spcAft>
                <a:spcPts val="0"/>
              </a:spcAft>
              <a:buClr>
                <a:srgbClr val="FFFFFF"/>
              </a:buClr>
              <a:buSzPts val="4200"/>
              <a:buNone/>
              <a:defRPr sz="4200">
                <a:solidFill>
                  <a:srgbClr val="FFFFFF"/>
                </a:solidFill>
              </a:defRPr>
            </a:lvl3pPr>
            <a:lvl4pPr lvl="3" algn="l">
              <a:lnSpc>
                <a:spcPct val="100000"/>
              </a:lnSpc>
              <a:spcBef>
                <a:spcPts val="0"/>
              </a:spcBef>
              <a:spcAft>
                <a:spcPts val="0"/>
              </a:spcAft>
              <a:buClr>
                <a:srgbClr val="FFFFFF"/>
              </a:buClr>
              <a:buSzPts val="4200"/>
              <a:buNone/>
              <a:defRPr sz="4200">
                <a:solidFill>
                  <a:srgbClr val="FFFFFF"/>
                </a:solidFill>
              </a:defRPr>
            </a:lvl4pPr>
            <a:lvl5pPr lvl="4" algn="l">
              <a:lnSpc>
                <a:spcPct val="100000"/>
              </a:lnSpc>
              <a:spcBef>
                <a:spcPts val="0"/>
              </a:spcBef>
              <a:spcAft>
                <a:spcPts val="0"/>
              </a:spcAft>
              <a:buClr>
                <a:srgbClr val="FFFFFF"/>
              </a:buClr>
              <a:buSzPts val="4200"/>
              <a:buNone/>
              <a:defRPr sz="4200">
                <a:solidFill>
                  <a:srgbClr val="FFFFFF"/>
                </a:solidFill>
              </a:defRPr>
            </a:lvl5pPr>
            <a:lvl6pPr lvl="5" algn="l">
              <a:lnSpc>
                <a:spcPct val="100000"/>
              </a:lnSpc>
              <a:spcBef>
                <a:spcPts val="0"/>
              </a:spcBef>
              <a:spcAft>
                <a:spcPts val="0"/>
              </a:spcAft>
              <a:buClr>
                <a:srgbClr val="FFFFFF"/>
              </a:buClr>
              <a:buSzPts val="4200"/>
              <a:buNone/>
              <a:defRPr sz="4200">
                <a:solidFill>
                  <a:srgbClr val="FFFFFF"/>
                </a:solidFill>
              </a:defRPr>
            </a:lvl6pPr>
            <a:lvl7pPr lvl="6" algn="l">
              <a:lnSpc>
                <a:spcPct val="100000"/>
              </a:lnSpc>
              <a:spcBef>
                <a:spcPts val="0"/>
              </a:spcBef>
              <a:spcAft>
                <a:spcPts val="0"/>
              </a:spcAft>
              <a:buClr>
                <a:srgbClr val="FFFFFF"/>
              </a:buClr>
              <a:buSzPts val="4200"/>
              <a:buNone/>
              <a:defRPr sz="4200">
                <a:solidFill>
                  <a:srgbClr val="FFFFFF"/>
                </a:solidFill>
              </a:defRPr>
            </a:lvl7pPr>
            <a:lvl8pPr lvl="7" algn="l">
              <a:lnSpc>
                <a:spcPct val="100000"/>
              </a:lnSpc>
              <a:spcBef>
                <a:spcPts val="0"/>
              </a:spcBef>
              <a:spcAft>
                <a:spcPts val="0"/>
              </a:spcAft>
              <a:buClr>
                <a:srgbClr val="FFFFFF"/>
              </a:buClr>
              <a:buSzPts val="4200"/>
              <a:buNone/>
              <a:defRPr sz="4200">
                <a:solidFill>
                  <a:srgbClr val="FFFFFF"/>
                </a:solidFill>
              </a:defRPr>
            </a:lvl8pPr>
            <a:lvl9pPr lvl="8" algn="l">
              <a:lnSpc>
                <a:spcPct val="100000"/>
              </a:lnSpc>
              <a:spcBef>
                <a:spcPts val="0"/>
              </a:spcBef>
              <a:spcAft>
                <a:spcPts val="0"/>
              </a:spcAft>
              <a:buClr>
                <a:srgbClr val="FFFFFF"/>
              </a:buClr>
              <a:buSzPts val="4200"/>
              <a:buNone/>
              <a:defRPr sz="4200">
                <a:solidFill>
                  <a:srgbClr val="FFFFFF"/>
                </a:solidFill>
              </a:defRPr>
            </a:lvl9pPr>
          </a:lstStyle>
          <a:p/>
        </p:txBody>
      </p:sp>
      <p:sp>
        <p:nvSpPr>
          <p:cNvPr id="79" name="Google Shape;79;p15"/>
          <p:cNvSpPr txBox="1"/>
          <p:nvPr>
            <p:ph idx="1" type="subTitle"/>
          </p:nvPr>
        </p:nvSpPr>
        <p:spPr>
          <a:xfrm>
            <a:off x="589350" y="2642400"/>
            <a:ext cx="6883800" cy="550200"/>
          </a:xfrm>
          <a:prstGeom prst="rect">
            <a:avLst/>
          </a:prstGeom>
          <a:noFill/>
        </p:spPr>
        <p:txBody>
          <a:bodyPr anchorCtr="0" anchor="t" bIns="91425" lIns="91425" spcFirstLastPara="1" rIns="91425" wrap="square" tIns="91425"/>
          <a:lstStyle>
            <a:lvl1pPr lvl="0" algn="l">
              <a:lnSpc>
                <a:spcPct val="100000"/>
              </a:lnSpc>
              <a:spcBef>
                <a:spcPts val="0"/>
              </a:spcBef>
              <a:spcAft>
                <a:spcPts val="0"/>
              </a:spcAft>
              <a:buClr>
                <a:srgbClr val="FFFFFF"/>
              </a:buClr>
              <a:buSzPts val="2000"/>
              <a:buNone/>
              <a:defRPr sz="2000">
                <a:solidFill>
                  <a:srgbClr val="FFFFFF"/>
                </a:solidFill>
              </a:defRPr>
            </a:lvl1pPr>
            <a:lvl2pPr lvl="1" algn="l">
              <a:lnSpc>
                <a:spcPct val="100000"/>
              </a:lnSpc>
              <a:spcBef>
                <a:spcPts val="0"/>
              </a:spcBef>
              <a:spcAft>
                <a:spcPts val="0"/>
              </a:spcAft>
              <a:buClr>
                <a:srgbClr val="FFFFFF"/>
              </a:buClr>
              <a:buSzPts val="2000"/>
              <a:buNone/>
              <a:defRPr sz="2000">
                <a:solidFill>
                  <a:srgbClr val="FFFFFF"/>
                </a:solidFill>
              </a:defRPr>
            </a:lvl2pPr>
            <a:lvl3pPr lvl="2" algn="l">
              <a:lnSpc>
                <a:spcPct val="100000"/>
              </a:lnSpc>
              <a:spcBef>
                <a:spcPts val="0"/>
              </a:spcBef>
              <a:spcAft>
                <a:spcPts val="0"/>
              </a:spcAft>
              <a:buClr>
                <a:srgbClr val="FFFFFF"/>
              </a:buClr>
              <a:buSzPts val="2000"/>
              <a:buNone/>
              <a:defRPr sz="2000">
                <a:solidFill>
                  <a:srgbClr val="FFFFFF"/>
                </a:solidFill>
              </a:defRPr>
            </a:lvl3pPr>
            <a:lvl4pPr lvl="3" algn="l">
              <a:lnSpc>
                <a:spcPct val="100000"/>
              </a:lnSpc>
              <a:spcBef>
                <a:spcPts val="0"/>
              </a:spcBef>
              <a:spcAft>
                <a:spcPts val="0"/>
              </a:spcAft>
              <a:buClr>
                <a:srgbClr val="FFFFFF"/>
              </a:buClr>
              <a:buSzPts val="2000"/>
              <a:buNone/>
              <a:defRPr sz="2000">
                <a:solidFill>
                  <a:srgbClr val="FFFFFF"/>
                </a:solidFill>
              </a:defRPr>
            </a:lvl4pPr>
            <a:lvl5pPr lvl="4" algn="l">
              <a:lnSpc>
                <a:spcPct val="100000"/>
              </a:lnSpc>
              <a:spcBef>
                <a:spcPts val="0"/>
              </a:spcBef>
              <a:spcAft>
                <a:spcPts val="0"/>
              </a:spcAft>
              <a:buClr>
                <a:srgbClr val="FFFFFF"/>
              </a:buClr>
              <a:buSzPts val="2000"/>
              <a:buNone/>
              <a:defRPr sz="2000">
                <a:solidFill>
                  <a:srgbClr val="FFFFFF"/>
                </a:solidFill>
              </a:defRPr>
            </a:lvl5pPr>
            <a:lvl6pPr lvl="5" algn="l">
              <a:lnSpc>
                <a:spcPct val="100000"/>
              </a:lnSpc>
              <a:spcBef>
                <a:spcPts val="0"/>
              </a:spcBef>
              <a:spcAft>
                <a:spcPts val="0"/>
              </a:spcAft>
              <a:buClr>
                <a:srgbClr val="FFFFFF"/>
              </a:buClr>
              <a:buSzPts val="2000"/>
              <a:buNone/>
              <a:defRPr sz="2000">
                <a:solidFill>
                  <a:srgbClr val="FFFFFF"/>
                </a:solidFill>
              </a:defRPr>
            </a:lvl6pPr>
            <a:lvl7pPr lvl="6" algn="l">
              <a:lnSpc>
                <a:spcPct val="100000"/>
              </a:lnSpc>
              <a:spcBef>
                <a:spcPts val="0"/>
              </a:spcBef>
              <a:spcAft>
                <a:spcPts val="0"/>
              </a:spcAft>
              <a:buClr>
                <a:srgbClr val="FFFFFF"/>
              </a:buClr>
              <a:buSzPts val="2000"/>
              <a:buNone/>
              <a:defRPr sz="2000">
                <a:solidFill>
                  <a:srgbClr val="FFFFFF"/>
                </a:solidFill>
              </a:defRPr>
            </a:lvl7pPr>
            <a:lvl8pPr lvl="7" algn="l">
              <a:lnSpc>
                <a:spcPct val="100000"/>
              </a:lnSpc>
              <a:spcBef>
                <a:spcPts val="0"/>
              </a:spcBef>
              <a:spcAft>
                <a:spcPts val="0"/>
              </a:spcAft>
              <a:buClr>
                <a:srgbClr val="FFFFFF"/>
              </a:buClr>
              <a:buSzPts val="2000"/>
              <a:buNone/>
              <a:defRPr sz="2000">
                <a:solidFill>
                  <a:srgbClr val="FFFFFF"/>
                </a:solidFill>
              </a:defRPr>
            </a:lvl8pPr>
            <a:lvl9pPr lvl="8" algn="l">
              <a:lnSpc>
                <a:spcPct val="100000"/>
              </a:lnSpc>
              <a:spcBef>
                <a:spcPts val="0"/>
              </a:spcBef>
              <a:spcAft>
                <a:spcPts val="0"/>
              </a:spcAft>
              <a:buClr>
                <a:srgbClr val="FFFFFF"/>
              </a:buClr>
              <a:buSzPts val="2000"/>
              <a:buNone/>
              <a:defRPr sz="2000">
                <a:solidFill>
                  <a:srgbClr val="FFFFFF"/>
                </a:solidFill>
              </a:defRPr>
            </a:lvl9pPr>
          </a:lstStyle>
          <a:p/>
        </p:txBody>
      </p:sp>
      <p:sp>
        <p:nvSpPr>
          <p:cNvPr id="80" name="Google Shape;80;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yout personalizado 4">
  <p:cSld name="AUTOLAYOUT_5">
    <p:bg>
      <p:bgPr>
        <a:solidFill>
          <a:srgbClr val="FFFFFF"/>
        </a:solidFill>
      </p:bgPr>
    </p:bg>
    <p:spTree>
      <p:nvGrpSpPr>
        <p:cNvPr id="81" name="Shape 81"/>
        <p:cNvGrpSpPr/>
        <p:nvPr/>
      </p:nvGrpSpPr>
      <p:grpSpPr>
        <a:xfrm>
          <a:off x="0" y="0"/>
          <a:ext cx="0" cy="0"/>
          <a:chOff x="0" y="0"/>
          <a:chExt cx="0" cy="0"/>
        </a:xfrm>
      </p:grpSpPr>
      <p:sp>
        <p:nvSpPr>
          <p:cNvPr id="82" name="Google Shape;82;p16"/>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 name="Google Shape;83;p16"/>
          <p:cNvCxnSpPr/>
          <p:nvPr/>
        </p:nvCxnSpPr>
        <p:spPr>
          <a:xfrm>
            <a:off x="694275" y="759163"/>
            <a:ext cx="959400" cy="959400"/>
          </a:xfrm>
          <a:prstGeom prst="straightConnector1">
            <a:avLst/>
          </a:prstGeom>
          <a:noFill/>
          <a:ln cap="flat" cmpd="sng" w="9525">
            <a:solidFill>
              <a:srgbClr val="F6F2D2"/>
            </a:solidFill>
            <a:prstDash val="solid"/>
            <a:round/>
            <a:headEnd len="sm" w="sm" type="none"/>
            <a:tailEnd len="sm" w="sm" type="none"/>
          </a:ln>
        </p:spPr>
      </p:cxnSp>
      <p:cxnSp>
        <p:nvCxnSpPr>
          <p:cNvPr id="84" name="Google Shape;84;p16"/>
          <p:cNvCxnSpPr/>
          <p:nvPr/>
        </p:nvCxnSpPr>
        <p:spPr>
          <a:xfrm>
            <a:off x="7490325" y="759163"/>
            <a:ext cx="959400" cy="959400"/>
          </a:xfrm>
          <a:prstGeom prst="straightConnector1">
            <a:avLst/>
          </a:prstGeom>
          <a:noFill/>
          <a:ln cap="flat" cmpd="sng" w="9525">
            <a:solidFill>
              <a:srgbClr val="F6F2D2"/>
            </a:solidFill>
            <a:prstDash val="solid"/>
            <a:round/>
            <a:headEnd len="sm" w="sm" type="none"/>
            <a:tailEnd len="sm" w="sm" type="none"/>
          </a:ln>
        </p:spPr>
      </p:cxnSp>
      <p:sp>
        <p:nvSpPr>
          <p:cNvPr id="85" name="Google Shape;85;p16"/>
          <p:cNvSpPr txBox="1"/>
          <p:nvPr>
            <p:ph type="title"/>
          </p:nvPr>
        </p:nvSpPr>
        <p:spPr>
          <a:xfrm>
            <a:off x="1841500" y="759174"/>
            <a:ext cx="5460900" cy="959400"/>
          </a:xfrm>
          <a:prstGeom prst="rect">
            <a:avLst/>
          </a:prstGeom>
          <a:noFill/>
        </p:spPr>
        <p:txBody>
          <a:bodyPr anchorCtr="0" anchor="ctr" bIns="91425" lIns="91425" spcFirstLastPara="1" rIns="91425" wrap="square" tIns="91425"/>
          <a:lstStyle>
            <a:lvl1pPr lvl="0" algn="ctr">
              <a:lnSpc>
                <a:spcPct val="100000"/>
              </a:lnSpc>
              <a:spcBef>
                <a:spcPts val="0"/>
              </a:spcBef>
              <a:spcAft>
                <a:spcPts val="0"/>
              </a:spcAft>
              <a:buNone/>
              <a:defRPr b="1" sz="2400">
                <a:solidFill>
                  <a:srgbClr val="FFFFFF"/>
                </a:solidFill>
              </a:defRPr>
            </a:lvl1pPr>
            <a:lvl2pPr lvl="1" algn="ctr">
              <a:lnSpc>
                <a:spcPct val="100000"/>
              </a:lnSpc>
              <a:spcBef>
                <a:spcPts val="0"/>
              </a:spcBef>
              <a:spcAft>
                <a:spcPts val="0"/>
              </a:spcAft>
              <a:buNone/>
              <a:defRPr b="1" sz="2400">
                <a:solidFill>
                  <a:srgbClr val="FFFFFF"/>
                </a:solidFill>
              </a:defRPr>
            </a:lvl2pPr>
            <a:lvl3pPr lvl="2" algn="ctr">
              <a:lnSpc>
                <a:spcPct val="100000"/>
              </a:lnSpc>
              <a:spcBef>
                <a:spcPts val="0"/>
              </a:spcBef>
              <a:spcAft>
                <a:spcPts val="0"/>
              </a:spcAft>
              <a:buNone/>
              <a:defRPr b="1" sz="2400">
                <a:solidFill>
                  <a:srgbClr val="FFFFFF"/>
                </a:solidFill>
              </a:defRPr>
            </a:lvl3pPr>
            <a:lvl4pPr lvl="3" algn="ctr">
              <a:lnSpc>
                <a:spcPct val="100000"/>
              </a:lnSpc>
              <a:spcBef>
                <a:spcPts val="0"/>
              </a:spcBef>
              <a:spcAft>
                <a:spcPts val="0"/>
              </a:spcAft>
              <a:buNone/>
              <a:defRPr b="1" sz="2400">
                <a:solidFill>
                  <a:srgbClr val="FFFFFF"/>
                </a:solidFill>
              </a:defRPr>
            </a:lvl4pPr>
            <a:lvl5pPr lvl="4" algn="ctr">
              <a:lnSpc>
                <a:spcPct val="100000"/>
              </a:lnSpc>
              <a:spcBef>
                <a:spcPts val="0"/>
              </a:spcBef>
              <a:spcAft>
                <a:spcPts val="0"/>
              </a:spcAft>
              <a:buNone/>
              <a:defRPr b="1" sz="2400">
                <a:solidFill>
                  <a:srgbClr val="FFFFFF"/>
                </a:solidFill>
              </a:defRPr>
            </a:lvl5pPr>
            <a:lvl6pPr lvl="5" algn="ctr">
              <a:lnSpc>
                <a:spcPct val="100000"/>
              </a:lnSpc>
              <a:spcBef>
                <a:spcPts val="0"/>
              </a:spcBef>
              <a:spcAft>
                <a:spcPts val="0"/>
              </a:spcAft>
              <a:buNone/>
              <a:defRPr b="1" sz="2400">
                <a:solidFill>
                  <a:srgbClr val="FFFFFF"/>
                </a:solidFill>
              </a:defRPr>
            </a:lvl6pPr>
            <a:lvl7pPr lvl="6" algn="ctr">
              <a:lnSpc>
                <a:spcPct val="100000"/>
              </a:lnSpc>
              <a:spcBef>
                <a:spcPts val="0"/>
              </a:spcBef>
              <a:spcAft>
                <a:spcPts val="0"/>
              </a:spcAft>
              <a:buNone/>
              <a:defRPr b="1" sz="2400">
                <a:solidFill>
                  <a:srgbClr val="FFFFFF"/>
                </a:solidFill>
              </a:defRPr>
            </a:lvl7pPr>
            <a:lvl8pPr lvl="7" algn="ctr">
              <a:lnSpc>
                <a:spcPct val="100000"/>
              </a:lnSpc>
              <a:spcBef>
                <a:spcPts val="0"/>
              </a:spcBef>
              <a:spcAft>
                <a:spcPts val="0"/>
              </a:spcAft>
              <a:buNone/>
              <a:defRPr b="1" sz="2400">
                <a:solidFill>
                  <a:srgbClr val="FFFFFF"/>
                </a:solidFill>
              </a:defRPr>
            </a:lvl8pPr>
            <a:lvl9pPr lvl="8" algn="ctr">
              <a:lnSpc>
                <a:spcPct val="100000"/>
              </a:lnSpc>
              <a:spcBef>
                <a:spcPts val="0"/>
              </a:spcBef>
              <a:spcAft>
                <a:spcPts val="0"/>
              </a:spcAft>
              <a:buNone/>
              <a:defRPr b="1" sz="2400">
                <a:solidFill>
                  <a:srgbClr val="FFFFFF"/>
                </a:solidFill>
              </a:defRPr>
            </a:lvl9pPr>
          </a:lstStyle>
          <a:p/>
        </p:txBody>
      </p:sp>
      <p:sp>
        <p:nvSpPr>
          <p:cNvPr id="86" name="Google Shape;86;p16"/>
          <p:cNvSpPr txBox="1"/>
          <p:nvPr>
            <p:ph idx="1" type="body"/>
          </p:nvPr>
        </p:nvSpPr>
        <p:spPr>
          <a:xfrm>
            <a:off x="694275" y="2358750"/>
            <a:ext cx="3640800" cy="2482800"/>
          </a:xfrm>
          <a:prstGeom prst="rect">
            <a:avLst/>
          </a:prstGeom>
          <a:noFill/>
        </p:spPr>
        <p:txBody>
          <a:bodyPr anchorCtr="0" anchor="t" bIns="91425" lIns="91425" spcFirstLastPara="1" rIns="91425" wrap="square" tIns="91425"/>
          <a:lstStyle>
            <a:lvl1pPr indent="-292100" lvl="0" marL="457200" algn="l">
              <a:lnSpc>
                <a:spcPct val="115000"/>
              </a:lnSpc>
              <a:spcBef>
                <a:spcPts val="0"/>
              </a:spcBef>
              <a:spcAft>
                <a:spcPts val="0"/>
              </a:spcAft>
              <a:buClr>
                <a:srgbClr val="F6F2D2"/>
              </a:buClr>
              <a:buSzPts val="1000"/>
              <a:buChar char="●"/>
              <a:defRPr sz="1000">
                <a:solidFill>
                  <a:srgbClr val="F6F2D2"/>
                </a:solidFill>
              </a:defRPr>
            </a:lvl1pPr>
            <a:lvl2pPr indent="-292100" lvl="1" marL="914400" algn="l">
              <a:lnSpc>
                <a:spcPct val="115000"/>
              </a:lnSpc>
              <a:spcBef>
                <a:spcPts val="1600"/>
              </a:spcBef>
              <a:spcAft>
                <a:spcPts val="0"/>
              </a:spcAft>
              <a:buClr>
                <a:srgbClr val="F6F2D2"/>
              </a:buClr>
              <a:buSzPts val="1000"/>
              <a:buChar char="○"/>
              <a:defRPr sz="1000">
                <a:solidFill>
                  <a:srgbClr val="F6F2D2"/>
                </a:solidFill>
              </a:defRPr>
            </a:lvl2pPr>
            <a:lvl3pPr indent="-292100" lvl="2" marL="1371600" algn="l">
              <a:lnSpc>
                <a:spcPct val="115000"/>
              </a:lnSpc>
              <a:spcBef>
                <a:spcPts val="1600"/>
              </a:spcBef>
              <a:spcAft>
                <a:spcPts val="0"/>
              </a:spcAft>
              <a:buClr>
                <a:srgbClr val="F6F2D2"/>
              </a:buClr>
              <a:buSzPts val="1000"/>
              <a:buChar char="■"/>
              <a:defRPr sz="1000">
                <a:solidFill>
                  <a:srgbClr val="F6F2D2"/>
                </a:solidFill>
              </a:defRPr>
            </a:lvl3pPr>
            <a:lvl4pPr indent="-292100" lvl="3" marL="1828800" algn="l">
              <a:lnSpc>
                <a:spcPct val="115000"/>
              </a:lnSpc>
              <a:spcBef>
                <a:spcPts val="1600"/>
              </a:spcBef>
              <a:spcAft>
                <a:spcPts val="0"/>
              </a:spcAft>
              <a:buClr>
                <a:srgbClr val="F6F2D2"/>
              </a:buClr>
              <a:buSzPts val="1000"/>
              <a:buChar char="●"/>
              <a:defRPr sz="1000">
                <a:solidFill>
                  <a:srgbClr val="F6F2D2"/>
                </a:solidFill>
              </a:defRPr>
            </a:lvl4pPr>
            <a:lvl5pPr indent="-292100" lvl="4" marL="2286000" algn="l">
              <a:lnSpc>
                <a:spcPct val="115000"/>
              </a:lnSpc>
              <a:spcBef>
                <a:spcPts val="1600"/>
              </a:spcBef>
              <a:spcAft>
                <a:spcPts val="0"/>
              </a:spcAft>
              <a:buClr>
                <a:srgbClr val="F6F2D2"/>
              </a:buClr>
              <a:buSzPts val="1000"/>
              <a:buChar char="○"/>
              <a:defRPr sz="1000">
                <a:solidFill>
                  <a:srgbClr val="F6F2D2"/>
                </a:solidFill>
              </a:defRPr>
            </a:lvl5pPr>
            <a:lvl6pPr indent="-292100" lvl="5" marL="2743200" algn="l">
              <a:lnSpc>
                <a:spcPct val="115000"/>
              </a:lnSpc>
              <a:spcBef>
                <a:spcPts val="1600"/>
              </a:spcBef>
              <a:spcAft>
                <a:spcPts val="0"/>
              </a:spcAft>
              <a:buClr>
                <a:srgbClr val="F6F2D2"/>
              </a:buClr>
              <a:buSzPts val="1000"/>
              <a:buChar char="■"/>
              <a:defRPr sz="1000">
                <a:solidFill>
                  <a:srgbClr val="F6F2D2"/>
                </a:solidFill>
              </a:defRPr>
            </a:lvl6pPr>
            <a:lvl7pPr indent="-292100" lvl="6" marL="3200400" algn="l">
              <a:lnSpc>
                <a:spcPct val="115000"/>
              </a:lnSpc>
              <a:spcBef>
                <a:spcPts val="1600"/>
              </a:spcBef>
              <a:spcAft>
                <a:spcPts val="0"/>
              </a:spcAft>
              <a:buClr>
                <a:srgbClr val="F6F2D2"/>
              </a:buClr>
              <a:buSzPts val="1000"/>
              <a:buChar char="●"/>
              <a:defRPr sz="1000">
                <a:solidFill>
                  <a:srgbClr val="F6F2D2"/>
                </a:solidFill>
              </a:defRPr>
            </a:lvl7pPr>
            <a:lvl8pPr indent="-292100" lvl="7" marL="3657600" algn="l">
              <a:lnSpc>
                <a:spcPct val="115000"/>
              </a:lnSpc>
              <a:spcBef>
                <a:spcPts val="1600"/>
              </a:spcBef>
              <a:spcAft>
                <a:spcPts val="0"/>
              </a:spcAft>
              <a:buClr>
                <a:srgbClr val="F6F2D2"/>
              </a:buClr>
              <a:buSzPts val="1000"/>
              <a:buChar char="○"/>
              <a:defRPr sz="1000">
                <a:solidFill>
                  <a:srgbClr val="F6F2D2"/>
                </a:solidFill>
              </a:defRPr>
            </a:lvl8pPr>
            <a:lvl9pPr indent="-292100" lvl="8" marL="4114800" algn="l">
              <a:lnSpc>
                <a:spcPct val="115000"/>
              </a:lnSpc>
              <a:spcBef>
                <a:spcPts val="1600"/>
              </a:spcBef>
              <a:spcAft>
                <a:spcPts val="1600"/>
              </a:spcAft>
              <a:buClr>
                <a:srgbClr val="F6F2D2"/>
              </a:buClr>
              <a:buSzPts val="1000"/>
              <a:buChar char="■"/>
              <a:defRPr sz="1000">
                <a:solidFill>
                  <a:srgbClr val="F6F2D2"/>
                </a:solidFill>
              </a:defRPr>
            </a:lvl9pPr>
          </a:lstStyle>
          <a:p/>
        </p:txBody>
      </p:sp>
      <p:sp>
        <p:nvSpPr>
          <p:cNvPr id="87" name="Google Shape;87;p16"/>
          <p:cNvSpPr txBox="1"/>
          <p:nvPr>
            <p:ph idx="2" type="body"/>
          </p:nvPr>
        </p:nvSpPr>
        <p:spPr>
          <a:xfrm>
            <a:off x="4808925" y="2358750"/>
            <a:ext cx="3640800" cy="2482800"/>
          </a:xfrm>
          <a:prstGeom prst="rect">
            <a:avLst/>
          </a:prstGeom>
          <a:noFill/>
        </p:spPr>
        <p:txBody>
          <a:bodyPr anchorCtr="0" anchor="t" bIns="91425" lIns="91425" spcFirstLastPara="1" rIns="91425" wrap="square" tIns="91425"/>
          <a:lstStyle>
            <a:lvl1pPr indent="-292100" lvl="0" marL="457200" algn="l">
              <a:lnSpc>
                <a:spcPct val="115000"/>
              </a:lnSpc>
              <a:spcBef>
                <a:spcPts val="0"/>
              </a:spcBef>
              <a:spcAft>
                <a:spcPts val="0"/>
              </a:spcAft>
              <a:buClr>
                <a:srgbClr val="F6F2D2"/>
              </a:buClr>
              <a:buSzPts val="1000"/>
              <a:buChar char="●"/>
              <a:defRPr sz="1000">
                <a:solidFill>
                  <a:srgbClr val="F6F2D2"/>
                </a:solidFill>
              </a:defRPr>
            </a:lvl1pPr>
            <a:lvl2pPr indent="-292100" lvl="1" marL="914400" algn="l">
              <a:lnSpc>
                <a:spcPct val="115000"/>
              </a:lnSpc>
              <a:spcBef>
                <a:spcPts val="1600"/>
              </a:spcBef>
              <a:spcAft>
                <a:spcPts val="0"/>
              </a:spcAft>
              <a:buClr>
                <a:srgbClr val="F6F2D2"/>
              </a:buClr>
              <a:buSzPts val="1000"/>
              <a:buChar char="○"/>
              <a:defRPr sz="1000">
                <a:solidFill>
                  <a:srgbClr val="F6F2D2"/>
                </a:solidFill>
              </a:defRPr>
            </a:lvl2pPr>
            <a:lvl3pPr indent="-292100" lvl="2" marL="1371600" algn="l">
              <a:lnSpc>
                <a:spcPct val="115000"/>
              </a:lnSpc>
              <a:spcBef>
                <a:spcPts val="1600"/>
              </a:spcBef>
              <a:spcAft>
                <a:spcPts val="0"/>
              </a:spcAft>
              <a:buClr>
                <a:srgbClr val="F6F2D2"/>
              </a:buClr>
              <a:buSzPts val="1000"/>
              <a:buChar char="■"/>
              <a:defRPr sz="1000">
                <a:solidFill>
                  <a:srgbClr val="F6F2D2"/>
                </a:solidFill>
              </a:defRPr>
            </a:lvl3pPr>
            <a:lvl4pPr indent="-292100" lvl="3" marL="1828800" algn="l">
              <a:lnSpc>
                <a:spcPct val="115000"/>
              </a:lnSpc>
              <a:spcBef>
                <a:spcPts val="1600"/>
              </a:spcBef>
              <a:spcAft>
                <a:spcPts val="0"/>
              </a:spcAft>
              <a:buClr>
                <a:srgbClr val="F6F2D2"/>
              </a:buClr>
              <a:buSzPts val="1000"/>
              <a:buChar char="●"/>
              <a:defRPr sz="1000">
                <a:solidFill>
                  <a:srgbClr val="F6F2D2"/>
                </a:solidFill>
              </a:defRPr>
            </a:lvl4pPr>
            <a:lvl5pPr indent="-292100" lvl="4" marL="2286000" algn="l">
              <a:lnSpc>
                <a:spcPct val="115000"/>
              </a:lnSpc>
              <a:spcBef>
                <a:spcPts val="1600"/>
              </a:spcBef>
              <a:spcAft>
                <a:spcPts val="0"/>
              </a:spcAft>
              <a:buClr>
                <a:srgbClr val="F6F2D2"/>
              </a:buClr>
              <a:buSzPts val="1000"/>
              <a:buChar char="○"/>
              <a:defRPr sz="1000">
                <a:solidFill>
                  <a:srgbClr val="F6F2D2"/>
                </a:solidFill>
              </a:defRPr>
            </a:lvl5pPr>
            <a:lvl6pPr indent="-292100" lvl="5" marL="2743200" algn="l">
              <a:lnSpc>
                <a:spcPct val="115000"/>
              </a:lnSpc>
              <a:spcBef>
                <a:spcPts val="1600"/>
              </a:spcBef>
              <a:spcAft>
                <a:spcPts val="0"/>
              </a:spcAft>
              <a:buClr>
                <a:srgbClr val="F6F2D2"/>
              </a:buClr>
              <a:buSzPts val="1000"/>
              <a:buChar char="■"/>
              <a:defRPr sz="1000">
                <a:solidFill>
                  <a:srgbClr val="F6F2D2"/>
                </a:solidFill>
              </a:defRPr>
            </a:lvl6pPr>
            <a:lvl7pPr indent="-292100" lvl="6" marL="3200400" algn="l">
              <a:lnSpc>
                <a:spcPct val="115000"/>
              </a:lnSpc>
              <a:spcBef>
                <a:spcPts val="1600"/>
              </a:spcBef>
              <a:spcAft>
                <a:spcPts val="0"/>
              </a:spcAft>
              <a:buClr>
                <a:srgbClr val="F6F2D2"/>
              </a:buClr>
              <a:buSzPts val="1000"/>
              <a:buChar char="●"/>
              <a:defRPr sz="1000">
                <a:solidFill>
                  <a:srgbClr val="F6F2D2"/>
                </a:solidFill>
              </a:defRPr>
            </a:lvl7pPr>
            <a:lvl8pPr indent="-292100" lvl="7" marL="3657600" algn="l">
              <a:lnSpc>
                <a:spcPct val="115000"/>
              </a:lnSpc>
              <a:spcBef>
                <a:spcPts val="1600"/>
              </a:spcBef>
              <a:spcAft>
                <a:spcPts val="0"/>
              </a:spcAft>
              <a:buClr>
                <a:srgbClr val="F6F2D2"/>
              </a:buClr>
              <a:buSzPts val="1000"/>
              <a:buChar char="○"/>
              <a:defRPr sz="1000">
                <a:solidFill>
                  <a:srgbClr val="F6F2D2"/>
                </a:solidFill>
              </a:defRPr>
            </a:lvl8pPr>
            <a:lvl9pPr indent="-292100" lvl="8" marL="4114800" algn="l">
              <a:lnSpc>
                <a:spcPct val="115000"/>
              </a:lnSpc>
              <a:spcBef>
                <a:spcPts val="1600"/>
              </a:spcBef>
              <a:spcAft>
                <a:spcPts val="1600"/>
              </a:spcAft>
              <a:buClr>
                <a:srgbClr val="F6F2D2"/>
              </a:buClr>
              <a:buSzPts val="1000"/>
              <a:buChar char="■"/>
              <a:defRPr sz="1000">
                <a:solidFill>
                  <a:srgbClr val="F6F2D2"/>
                </a:solidFill>
              </a:defRPr>
            </a:lvl9pPr>
          </a:lstStyle>
          <a:p/>
        </p:txBody>
      </p:sp>
      <p:sp>
        <p:nvSpPr>
          <p:cNvPr id="88" name="Google Shape;88;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yout personalizado 5">
  <p:cSld name="AUTOLAYOUT_7">
    <p:bg>
      <p:bgPr>
        <a:solidFill>
          <a:srgbClr val="FFFFFF"/>
        </a:solidFill>
      </p:bgPr>
    </p:bg>
    <p:spTree>
      <p:nvGrpSpPr>
        <p:cNvPr id="89" name="Shape 89"/>
        <p:cNvGrpSpPr/>
        <p:nvPr/>
      </p:nvGrpSpPr>
      <p:grpSpPr>
        <a:xfrm>
          <a:off x="0" y="0"/>
          <a:ext cx="0" cy="0"/>
          <a:chOff x="0" y="0"/>
          <a:chExt cx="0" cy="0"/>
        </a:xfrm>
      </p:grpSpPr>
      <p:sp>
        <p:nvSpPr>
          <p:cNvPr id="90" name="Google Shape;90;p17"/>
          <p:cNvSpPr/>
          <p:nvPr/>
        </p:nvSpPr>
        <p:spPr>
          <a:xfrm>
            <a:off x="0" y="0"/>
            <a:ext cx="9144000" cy="5143500"/>
          </a:xfrm>
          <a:prstGeom prst="rect">
            <a:avLst/>
          </a:prstGeom>
          <a:solidFill>
            <a:srgbClr val="DEDE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a:off x="0" y="3692275"/>
            <a:ext cx="9144087" cy="1364606"/>
          </a:xfrm>
          <a:custGeom>
            <a:rect b="b" l="l" r="r" t="t"/>
            <a:pathLst>
              <a:path extrusionOk="0" h="72779" w="472807">
                <a:moveTo>
                  <a:pt x="0" y="72779"/>
                </a:moveTo>
                <a:lnTo>
                  <a:pt x="27992" y="46314"/>
                </a:lnTo>
                <a:lnTo>
                  <a:pt x="46313" y="57511"/>
                </a:lnTo>
                <a:lnTo>
                  <a:pt x="86520" y="0"/>
                </a:lnTo>
                <a:lnTo>
                  <a:pt x="153700" y="62600"/>
                </a:lnTo>
                <a:lnTo>
                  <a:pt x="172022" y="21885"/>
                </a:lnTo>
                <a:lnTo>
                  <a:pt x="202559" y="44278"/>
                </a:lnTo>
                <a:lnTo>
                  <a:pt x="233095" y="27483"/>
                </a:lnTo>
                <a:lnTo>
                  <a:pt x="265159" y="44278"/>
                </a:lnTo>
                <a:lnTo>
                  <a:pt x="304347" y="20358"/>
                </a:lnTo>
                <a:lnTo>
                  <a:pt x="358804" y="45805"/>
                </a:lnTo>
                <a:lnTo>
                  <a:pt x="387814" y="18322"/>
                </a:lnTo>
                <a:lnTo>
                  <a:pt x="430056" y="49877"/>
                </a:lnTo>
                <a:lnTo>
                  <a:pt x="472807" y="16286"/>
                </a:lnTo>
              </a:path>
            </a:pathLst>
          </a:custGeom>
          <a:noFill/>
          <a:ln cap="flat" cmpd="sng" w="9525">
            <a:solidFill>
              <a:srgbClr val="BCBCBC"/>
            </a:solidFill>
            <a:prstDash val="solid"/>
            <a:round/>
            <a:headEnd len="sm" w="sm" type="none"/>
            <a:tailEnd len="sm" w="sm" type="none"/>
          </a:ln>
        </p:spPr>
      </p:sp>
      <p:sp>
        <p:nvSpPr>
          <p:cNvPr id="92" name="Google Shape;92;p17"/>
          <p:cNvSpPr txBox="1"/>
          <p:nvPr>
            <p:ph type="ctrTitle"/>
          </p:nvPr>
        </p:nvSpPr>
        <p:spPr>
          <a:xfrm>
            <a:off x="589350" y="843375"/>
            <a:ext cx="6883800" cy="16581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Clr>
                <a:srgbClr val="FFFFFF"/>
              </a:buClr>
              <a:buSzPts val="4200"/>
              <a:buNone/>
              <a:defRPr sz="4200">
                <a:solidFill>
                  <a:srgbClr val="FFFFFF"/>
                </a:solidFill>
              </a:defRPr>
            </a:lvl1pPr>
            <a:lvl2pPr lvl="1" algn="l">
              <a:lnSpc>
                <a:spcPct val="100000"/>
              </a:lnSpc>
              <a:spcBef>
                <a:spcPts val="0"/>
              </a:spcBef>
              <a:spcAft>
                <a:spcPts val="0"/>
              </a:spcAft>
              <a:buClr>
                <a:srgbClr val="FFFFFF"/>
              </a:buClr>
              <a:buSzPts val="4200"/>
              <a:buNone/>
              <a:defRPr sz="4200">
                <a:solidFill>
                  <a:srgbClr val="FFFFFF"/>
                </a:solidFill>
              </a:defRPr>
            </a:lvl2pPr>
            <a:lvl3pPr lvl="2" algn="l">
              <a:lnSpc>
                <a:spcPct val="100000"/>
              </a:lnSpc>
              <a:spcBef>
                <a:spcPts val="0"/>
              </a:spcBef>
              <a:spcAft>
                <a:spcPts val="0"/>
              </a:spcAft>
              <a:buClr>
                <a:srgbClr val="FFFFFF"/>
              </a:buClr>
              <a:buSzPts val="4200"/>
              <a:buNone/>
              <a:defRPr sz="4200">
                <a:solidFill>
                  <a:srgbClr val="FFFFFF"/>
                </a:solidFill>
              </a:defRPr>
            </a:lvl3pPr>
            <a:lvl4pPr lvl="3" algn="l">
              <a:lnSpc>
                <a:spcPct val="100000"/>
              </a:lnSpc>
              <a:spcBef>
                <a:spcPts val="0"/>
              </a:spcBef>
              <a:spcAft>
                <a:spcPts val="0"/>
              </a:spcAft>
              <a:buClr>
                <a:srgbClr val="FFFFFF"/>
              </a:buClr>
              <a:buSzPts val="4200"/>
              <a:buNone/>
              <a:defRPr sz="4200">
                <a:solidFill>
                  <a:srgbClr val="FFFFFF"/>
                </a:solidFill>
              </a:defRPr>
            </a:lvl4pPr>
            <a:lvl5pPr lvl="4" algn="l">
              <a:lnSpc>
                <a:spcPct val="100000"/>
              </a:lnSpc>
              <a:spcBef>
                <a:spcPts val="0"/>
              </a:spcBef>
              <a:spcAft>
                <a:spcPts val="0"/>
              </a:spcAft>
              <a:buClr>
                <a:srgbClr val="FFFFFF"/>
              </a:buClr>
              <a:buSzPts val="4200"/>
              <a:buNone/>
              <a:defRPr sz="4200">
                <a:solidFill>
                  <a:srgbClr val="FFFFFF"/>
                </a:solidFill>
              </a:defRPr>
            </a:lvl5pPr>
            <a:lvl6pPr lvl="5" algn="l">
              <a:lnSpc>
                <a:spcPct val="100000"/>
              </a:lnSpc>
              <a:spcBef>
                <a:spcPts val="0"/>
              </a:spcBef>
              <a:spcAft>
                <a:spcPts val="0"/>
              </a:spcAft>
              <a:buClr>
                <a:srgbClr val="FFFFFF"/>
              </a:buClr>
              <a:buSzPts val="4200"/>
              <a:buNone/>
              <a:defRPr sz="4200">
                <a:solidFill>
                  <a:srgbClr val="FFFFFF"/>
                </a:solidFill>
              </a:defRPr>
            </a:lvl6pPr>
            <a:lvl7pPr lvl="6" algn="l">
              <a:lnSpc>
                <a:spcPct val="100000"/>
              </a:lnSpc>
              <a:spcBef>
                <a:spcPts val="0"/>
              </a:spcBef>
              <a:spcAft>
                <a:spcPts val="0"/>
              </a:spcAft>
              <a:buClr>
                <a:srgbClr val="FFFFFF"/>
              </a:buClr>
              <a:buSzPts val="4200"/>
              <a:buNone/>
              <a:defRPr sz="4200">
                <a:solidFill>
                  <a:srgbClr val="FFFFFF"/>
                </a:solidFill>
              </a:defRPr>
            </a:lvl7pPr>
            <a:lvl8pPr lvl="7" algn="l">
              <a:lnSpc>
                <a:spcPct val="100000"/>
              </a:lnSpc>
              <a:spcBef>
                <a:spcPts val="0"/>
              </a:spcBef>
              <a:spcAft>
                <a:spcPts val="0"/>
              </a:spcAft>
              <a:buClr>
                <a:srgbClr val="FFFFFF"/>
              </a:buClr>
              <a:buSzPts val="4200"/>
              <a:buNone/>
              <a:defRPr sz="4200">
                <a:solidFill>
                  <a:srgbClr val="FFFFFF"/>
                </a:solidFill>
              </a:defRPr>
            </a:lvl8pPr>
            <a:lvl9pPr lvl="8" algn="l">
              <a:lnSpc>
                <a:spcPct val="100000"/>
              </a:lnSpc>
              <a:spcBef>
                <a:spcPts val="0"/>
              </a:spcBef>
              <a:spcAft>
                <a:spcPts val="0"/>
              </a:spcAft>
              <a:buClr>
                <a:srgbClr val="FFFFFF"/>
              </a:buClr>
              <a:buSzPts val="4200"/>
              <a:buNone/>
              <a:defRPr sz="4200">
                <a:solidFill>
                  <a:srgbClr val="FFFFFF"/>
                </a:solidFill>
              </a:defRPr>
            </a:lvl9pPr>
          </a:lstStyle>
          <a:p/>
        </p:txBody>
      </p:sp>
      <p:sp>
        <p:nvSpPr>
          <p:cNvPr id="93" name="Google Shape;93;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yout personalizado 6">
  <p:cSld name="AUTOLAYOUT_9">
    <p:bg>
      <p:bgPr>
        <a:solidFill>
          <a:srgbClr val="FFFFFF"/>
        </a:solidFill>
      </p:bgPr>
    </p:bg>
    <p:spTree>
      <p:nvGrpSpPr>
        <p:cNvPr id="94" name="Shape 94"/>
        <p:cNvGrpSpPr/>
        <p:nvPr/>
      </p:nvGrpSpPr>
      <p:grpSpPr>
        <a:xfrm>
          <a:off x="0" y="0"/>
          <a:ext cx="0" cy="0"/>
          <a:chOff x="0" y="0"/>
          <a:chExt cx="0" cy="0"/>
        </a:xfrm>
      </p:grpSpPr>
      <p:sp>
        <p:nvSpPr>
          <p:cNvPr id="95" name="Google Shape;95;p18"/>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8"/>
          <p:cNvGrpSpPr/>
          <p:nvPr/>
        </p:nvGrpSpPr>
        <p:grpSpPr>
          <a:xfrm>
            <a:off x="0" y="0"/>
            <a:ext cx="4316700" cy="5143500"/>
            <a:chOff x="0" y="0"/>
            <a:chExt cx="4316700" cy="5143500"/>
          </a:xfrm>
        </p:grpSpPr>
        <p:sp>
          <p:nvSpPr>
            <p:cNvPr id="97" name="Google Shape;97;p18"/>
            <p:cNvSpPr/>
            <p:nvPr/>
          </p:nvSpPr>
          <p:spPr>
            <a:xfrm>
              <a:off x="0" y="0"/>
              <a:ext cx="43167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p:nvPr/>
          </p:nvSpPr>
          <p:spPr>
            <a:xfrm>
              <a:off x="386075" y="4599625"/>
              <a:ext cx="13545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8"/>
            <p:cNvSpPr/>
            <p:nvPr/>
          </p:nvSpPr>
          <p:spPr>
            <a:xfrm>
              <a:off x="841363" y="4599625"/>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8"/>
            <p:cNvSpPr/>
            <p:nvPr/>
          </p:nvSpPr>
          <p:spPr>
            <a:xfrm>
              <a:off x="1142492" y="4599625"/>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p:nvPr/>
          </p:nvSpPr>
          <p:spPr>
            <a:xfrm>
              <a:off x="3875425" y="381000"/>
              <a:ext cx="142800" cy="137700"/>
            </a:xfrm>
            <a:prstGeom prst="rect">
              <a:avLst/>
            </a:prstGeom>
            <a:solidFill>
              <a:srgbClr val="92C1E8"/>
            </a:solid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p:nvPr/>
          </p:nvSpPr>
          <p:spPr>
            <a:xfrm>
              <a:off x="3732625" y="518700"/>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8"/>
          <p:cNvSpPr txBox="1"/>
          <p:nvPr>
            <p:ph type="title"/>
          </p:nvPr>
        </p:nvSpPr>
        <p:spPr>
          <a:xfrm>
            <a:off x="311725" y="653326"/>
            <a:ext cx="3706500" cy="3334500"/>
          </a:xfrm>
          <a:prstGeom prst="rect">
            <a:avLst/>
          </a:prstGeom>
          <a:noFill/>
        </p:spPr>
        <p:txBody>
          <a:bodyPr anchorCtr="0" anchor="t" bIns="91425" lIns="91425" spcFirstLastPara="1" rIns="91425" wrap="square" tIns="91425"/>
          <a:lstStyle>
            <a:lvl1pPr lvl="0" algn="l">
              <a:lnSpc>
                <a:spcPct val="100000"/>
              </a:lnSpc>
              <a:spcBef>
                <a:spcPts val="0"/>
              </a:spcBef>
              <a:spcAft>
                <a:spcPts val="0"/>
              </a:spcAft>
              <a:buNone/>
              <a:defRPr sz="2400">
                <a:solidFill>
                  <a:srgbClr val="FFFFFF"/>
                </a:solidFill>
              </a:defRPr>
            </a:lvl1pPr>
            <a:lvl2pPr lvl="1" algn="l">
              <a:lnSpc>
                <a:spcPct val="100000"/>
              </a:lnSpc>
              <a:spcBef>
                <a:spcPts val="0"/>
              </a:spcBef>
              <a:spcAft>
                <a:spcPts val="0"/>
              </a:spcAft>
              <a:buNone/>
              <a:defRPr sz="2400">
                <a:solidFill>
                  <a:srgbClr val="FFFFFF"/>
                </a:solidFill>
              </a:defRPr>
            </a:lvl2pPr>
            <a:lvl3pPr lvl="2" algn="l">
              <a:lnSpc>
                <a:spcPct val="100000"/>
              </a:lnSpc>
              <a:spcBef>
                <a:spcPts val="0"/>
              </a:spcBef>
              <a:spcAft>
                <a:spcPts val="0"/>
              </a:spcAft>
              <a:buNone/>
              <a:defRPr sz="2400">
                <a:solidFill>
                  <a:srgbClr val="FFFFFF"/>
                </a:solidFill>
              </a:defRPr>
            </a:lvl3pPr>
            <a:lvl4pPr lvl="3" algn="l">
              <a:lnSpc>
                <a:spcPct val="100000"/>
              </a:lnSpc>
              <a:spcBef>
                <a:spcPts val="0"/>
              </a:spcBef>
              <a:spcAft>
                <a:spcPts val="0"/>
              </a:spcAft>
              <a:buNone/>
              <a:defRPr sz="2400">
                <a:solidFill>
                  <a:srgbClr val="FFFFFF"/>
                </a:solidFill>
              </a:defRPr>
            </a:lvl4pPr>
            <a:lvl5pPr lvl="4" algn="l">
              <a:lnSpc>
                <a:spcPct val="100000"/>
              </a:lnSpc>
              <a:spcBef>
                <a:spcPts val="0"/>
              </a:spcBef>
              <a:spcAft>
                <a:spcPts val="0"/>
              </a:spcAft>
              <a:buNone/>
              <a:defRPr sz="2400">
                <a:solidFill>
                  <a:srgbClr val="FFFFFF"/>
                </a:solidFill>
              </a:defRPr>
            </a:lvl5pPr>
            <a:lvl6pPr lvl="5" algn="l">
              <a:lnSpc>
                <a:spcPct val="100000"/>
              </a:lnSpc>
              <a:spcBef>
                <a:spcPts val="0"/>
              </a:spcBef>
              <a:spcAft>
                <a:spcPts val="0"/>
              </a:spcAft>
              <a:buNone/>
              <a:defRPr sz="2400">
                <a:solidFill>
                  <a:srgbClr val="FFFFFF"/>
                </a:solidFill>
              </a:defRPr>
            </a:lvl6pPr>
            <a:lvl7pPr lvl="6" algn="l">
              <a:lnSpc>
                <a:spcPct val="100000"/>
              </a:lnSpc>
              <a:spcBef>
                <a:spcPts val="0"/>
              </a:spcBef>
              <a:spcAft>
                <a:spcPts val="0"/>
              </a:spcAft>
              <a:buNone/>
              <a:defRPr sz="2400">
                <a:solidFill>
                  <a:srgbClr val="FFFFFF"/>
                </a:solidFill>
              </a:defRPr>
            </a:lvl7pPr>
            <a:lvl8pPr lvl="7" algn="l">
              <a:lnSpc>
                <a:spcPct val="100000"/>
              </a:lnSpc>
              <a:spcBef>
                <a:spcPts val="0"/>
              </a:spcBef>
              <a:spcAft>
                <a:spcPts val="0"/>
              </a:spcAft>
              <a:buNone/>
              <a:defRPr sz="2400">
                <a:solidFill>
                  <a:srgbClr val="FFFFFF"/>
                </a:solidFill>
              </a:defRPr>
            </a:lvl8pPr>
            <a:lvl9pPr lvl="8" algn="l">
              <a:lnSpc>
                <a:spcPct val="100000"/>
              </a:lnSpc>
              <a:spcBef>
                <a:spcPts val="0"/>
              </a:spcBef>
              <a:spcAft>
                <a:spcPts val="0"/>
              </a:spcAft>
              <a:buNone/>
              <a:defRPr sz="2400">
                <a:solidFill>
                  <a:srgbClr val="FFFFFF"/>
                </a:solidFill>
              </a:defRPr>
            </a:lvl9pPr>
          </a:lstStyle>
          <a:p/>
        </p:txBody>
      </p:sp>
      <p:sp>
        <p:nvSpPr>
          <p:cNvPr id="104" name="Google Shape;104;p18"/>
          <p:cNvSpPr txBox="1"/>
          <p:nvPr>
            <p:ph idx="1" type="body"/>
          </p:nvPr>
        </p:nvSpPr>
        <p:spPr>
          <a:xfrm>
            <a:off x="4620575" y="653325"/>
            <a:ext cx="4211700" cy="3741300"/>
          </a:xfrm>
          <a:prstGeom prst="rect">
            <a:avLst/>
          </a:prstGeom>
          <a:noFill/>
        </p:spPr>
        <p:txBody>
          <a:bodyPr anchorCtr="0" anchor="t" bIns="91425" lIns="91425" spcFirstLastPara="1" rIns="91425" wrap="square" tIns="91425"/>
          <a:lstStyle>
            <a:lvl1pPr indent="-304800" lvl="0" marL="457200" algn="l">
              <a:lnSpc>
                <a:spcPct val="115000"/>
              </a:lnSpc>
              <a:spcBef>
                <a:spcPts val="0"/>
              </a:spcBef>
              <a:spcAft>
                <a:spcPts val="0"/>
              </a:spcAft>
              <a:buClr>
                <a:srgbClr val="284F7D"/>
              </a:buClr>
              <a:buSzPts val="1200"/>
              <a:buChar char="●"/>
              <a:defRPr sz="1200">
                <a:solidFill>
                  <a:schemeClr val="dk1"/>
                </a:solidFill>
              </a:defRPr>
            </a:lvl1pPr>
            <a:lvl2pPr indent="-292100" lvl="1" marL="914400" algn="l">
              <a:lnSpc>
                <a:spcPct val="115000"/>
              </a:lnSpc>
              <a:spcBef>
                <a:spcPts val="1600"/>
              </a:spcBef>
              <a:spcAft>
                <a:spcPts val="0"/>
              </a:spcAft>
              <a:buClr>
                <a:srgbClr val="284F7D"/>
              </a:buClr>
              <a:buSzPts val="1000"/>
              <a:buChar char="○"/>
              <a:defRPr sz="1000">
                <a:solidFill>
                  <a:schemeClr val="dk1"/>
                </a:solidFill>
              </a:defRPr>
            </a:lvl2pPr>
            <a:lvl3pPr indent="-292100" lvl="2" marL="1371600" algn="l">
              <a:lnSpc>
                <a:spcPct val="115000"/>
              </a:lnSpc>
              <a:spcBef>
                <a:spcPts val="1600"/>
              </a:spcBef>
              <a:spcAft>
                <a:spcPts val="0"/>
              </a:spcAft>
              <a:buClr>
                <a:srgbClr val="284F7D"/>
              </a:buClr>
              <a:buSzPts val="1000"/>
              <a:buChar char="■"/>
              <a:defRPr sz="1000">
                <a:solidFill>
                  <a:schemeClr val="dk1"/>
                </a:solidFill>
              </a:defRPr>
            </a:lvl3pPr>
            <a:lvl4pPr indent="-292100" lvl="3" marL="1828800" algn="l">
              <a:lnSpc>
                <a:spcPct val="115000"/>
              </a:lnSpc>
              <a:spcBef>
                <a:spcPts val="1600"/>
              </a:spcBef>
              <a:spcAft>
                <a:spcPts val="0"/>
              </a:spcAft>
              <a:buClr>
                <a:srgbClr val="284F7D"/>
              </a:buClr>
              <a:buSzPts val="1000"/>
              <a:buChar char="●"/>
              <a:defRPr sz="1000">
                <a:solidFill>
                  <a:schemeClr val="dk1"/>
                </a:solidFill>
              </a:defRPr>
            </a:lvl4pPr>
            <a:lvl5pPr indent="-292100" lvl="4" marL="2286000" algn="l">
              <a:lnSpc>
                <a:spcPct val="115000"/>
              </a:lnSpc>
              <a:spcBef>
                <a:spcPts val="1600"/>
              </a:spcBef>
              <a:spcAft>
                <a:spcPts val="0"/>
              </a:spcAft>
              <a:buClr>
                <a:srgbClr val="284F7D"/>
              </a:buClr>
              <a:buSzPts val="1000"/>
              <a:buChar char="○"/>
              <a:defRPr sz="1000">
                <a:solidFill>
                  <a:schemeClr val="dk1"/>
                </a:solidFill>
              </a:defRPr>
            </a:lvl5pPr>
            <a:lvl6pPr indent="-292100" lvl="5" marL="2743200" algn="l">
              <a:lnSpc>
                <a:spcPct val="115000"/>
              </a:lnSpc>
              <a:spcBef>
                <a:spcPts val="1600"/>
              </a:spcBef>
              <a:spcAft>
                <a:spcPts val="0"/>
              </a:spcAft>
              <a:buClr>
                <a:srgbClr val="284F7D"/>
              </a:buClr>
              <a:buSzPts val="1000"/>
              <a:buChar char="■"/>
              <a:defRPr sz="1000">
                <a:solidFill>
                  <a:schemeClr val="dk1"/>
                </a:solidFill>
              </a:defRPr>
            </a:lvl6pPr>
            <a:lvl7pPr indent="-292100" lvl="6" marL="3200400" algn="l">
              <a:lnSpc>
                <a:spcPct val="115000"/>
              </a:lnSpc>
              <a:spcBef>
                <a:spcPts val="1600"/>
              </a:spcBef>
              <a:spcAft>
                <a:spcPts val="0"/>
              </a:spcAft>
              <a:buClr>
                <a:srgbClr val="284F7D"/>
              </a:buClr>
              <a:buSzPts val="1000"/>
              <a:buChar char="●"/>
              <a:defRPr sz="1000">
                <a:solidFill>
                  <a:schemeClr val="dk1"/>
                </a:solidFill>
              </a:defRPr>
            </a:lvl7pPr>
            <a:lvl8pPr indent="-292100" lvl="7" marL="3657600" algn="l">
              <a:lnSpc>
                <a:spcPct val="115000"/>
              </a:lnSpc>
              <a:spcBef>
                <a:spcPts val="1600"/>
              </a:spcBef>
              <a:spcAft>
                <a:spcPts val="0"/>
              </a:spcAft>
              <a:buClr>
                <a:srgbClr val="284F7D"/>
              </a:buClr>
              <a:buSzPts val="1000"/>
              <a:buChar char="○"/>
              <a:defRPr sz="1000">
                <a:solidFill>
                  <a:schemeClr val="dk1"/>
                </a:solidFill>
              </a:defRPr>
            </a:lvl8pPr>
            <a:lvl9pPr indent="-292100" lvl="8" marL="4114800" algn="l">
              <a:lnSpc>
                <a:spcPct val="115000"/>
              </a:lnSpc>
              <a:spcBef>
                <a:spcPts val="1600"/>
              </a:spcBef>
              <a:spcAft>
                <a:spcPts val="1600"/>
              </a:spcAft>
              <a:buClr>
                <a:srgbClr val="284F7D"/>
              </a:buClr>
              <a:buSzPts val="1000"/>
              <a:buChar char="■"/>
              <a:defRPr sz="1000">
                <a:solidFill>
                  <a:schemeClr val="dk1"/>
                </a:solidFill>
              </a:defRPr>
            </a:lvl9pPr>
          </a:lstStyle>
          <a:p/>
        </p:txBody>
      </p:sp>
      <p:sp>
        <p:nvSpPr>
          <p:cNvPr id="105" name="Google Shape;105;p18"/>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yout personalizado 3">
  <p:cSld name="AUTOLAYOUT_10">
    <p:bg>
      <p:bgPr>
        <a:solidFill>
          <a:srgbClr val="FFFFFF"/>
        </a:solidFill>
      </p:bgPr>
    </p:bg>
    <p:spTree>
      <p:nvGrpSpPr>
        <p:cNvPr id="106" name="Shape 106"/>
        <p:cNvGrpSpPr/>
        <p:nvPr/>
      </p:nvGrpSpPr>
      <p:grpSpPr>
        <a:xfrm>
          <a:off x="0" y="0"/>
          <a:ext cx="0" cy="0"/>
          <a:chOff x="0" y="0"/>
          <a:chExt cx="0" cy="0"/>
        </a:xfrm>
      </p:grpSpPr>
      <p:sp>
        <p:nvSpPr>
          <p:cNvPr id="107" name="Google Shape;107;p19"/>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p:nvPr/>
        </p:nvSpPr>
        <p:spPr>
          <a:xfrm>
            <a:off x="-29" y="0"/>
            <a:ext cx="9144000" cy="1741500"/>
          </a:xfrm>
          <a:prstGeom prst="rect">
            <a:avLst/>
          </a:prstGeom>
          <a:solidFill>
            <a:srgbClr val="336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9"/>
          <p:cNvSpPr/>
          <p:nvPr/>
        </p:nvSpPr>
        <p:spPr>
          <a:xfrm rot="-5400000">
            <a:off x="7406225" y="300"/>
            <a:ext cx="1738200" cy="1737300"/>
          </a:xfrm>
          <a:prstGeom prst="rtTriangle">
            <a:avLst/>
          </a:prstGeom>
          <a:solidFill>
            <a:srgbClr val="FFFFFF">
              <a:alpha val="43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txBox="1"/>
          <p:nvPr>
            <p:ph type="title"/>
          </p:nvPr>
        </p:nvSpPr>
        <p:spPr>
          <a:xfrm>
            <a:off x="324475" y="148225"/>
            <a:ext cx="5244900" cy="13737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None/>
              <a:defRPr b="1" sz="2800">
                <a:solidFill>
                  <a:srgbClr val="FFFFFF"/>
                </a:solidFill>
              </a:defRPr>
            </a:lvl1pPr>
            <a:lvl2pPr lvl="1" algn="l">
              <a:lnSpc>
                <a:spcPct val="100000"/>
              </a:lnSpc>
              <a:spcBef>
                <a:spcPts val="0"/>
              </a:spcBef>
              <a:spcAft>
                <a:spcPts val="0"/>
              </a:spcAft>
              <a:buNone/>
              <a:defRPr b="1" sz="2800">
                <a:solidFill>
                  <a:srgbClr val="FFFFFF"/>
                </a:solidFill>
              </a:defRPr>
            </a:lvl2pPr>
            <a:lvl3pPr lvl="2" algn="l">
              <a:lnSpc>
                <a:spcPct val="100000"/>
              </a:lnSpc>
              <a:spcBef>
                <a:spcPts val="0"/>
              </a:spcBef>
              <a:spcAft>
                <a:spcPts val="0"/>
              </a:spcAft>
              <a:buNone/>
              <a:defRPr b="1" sz="2800">
                <a:solidFill>
                  <a:srgbClr val="FFFFFF"/>
                </a:solidFill>
              </a:defRPr>
            </a:lvl3pPr>
            <a:lvl4pPr lvl="3" algn="l">
              <a:lnSpc>
                <a:spcPct val="100000"/>
              </a:lnSpc>
              <a:spcBef>
                <a:spcPts val="0"/>
              </a:spcBef>
              <a:spcAft>
                <a:spcPts val="0"/>
              </a:spcAft>
              <a:buNone/>
              <a:defRPr b="1" sz="2800">
                <a:solidFill>
                  <a:srgbClr val="FFFFFF"/>
                </a:solidFill>
              </a:defRPr>
            </a:lvl4pPr>
            <a:lvl5pPr lvl="4" algn="l">
              <a:lnSpc>
                <a:spcPct val="100000"/>
              </a:lnSpc>
              <a:spcBef>
                <a:spcPts val="0"/>
              </a:spcBef>
              <a:spcAft>
                <a:spcPts val="0"/>
              </a:spcAft>
              <a:buNone/>
              <a:defRPr b="1" sz="2800">
                <a:solidFill>
                  <a:srgbClr val="FFFFFF"/>
                </a:solidFill>
              </a:defRPr>
            </a:lvl5pPr>
            <a:lvl6pPr lvl="5" algn="l">
              <a:lnSpc>
                <a:spcPct val="100000"/>
              </a:lnSpc>
              <a:spcBef>
                <a:spcPts val="0"/>
              </a:spcBef>
              <a:spcAft>
                <a:spcPts val="0"/>
              </a:spcAft>
              <a:buNone/>
              <a:defRPr b="1" sz="2800">
                <a:solidFill>
                  <a:srgbClr val="FFFFFF"/>
                </a:solidFill>
              </a:defRPr>
            </a:lvl6pPr>
            <a:lvl7pPr lvl="6" algn="l">
              <a:lnSpc>
                <a:spcPct val="100000"/>
              </a:lnSpc>
              <a:spcBef>
                <a:spcPts val="0"/>
              </a:spcBef>
              <a:spcAft>
                <a:spcPts val="0"/>
              </a:spcAft>
              <a:buNone/>
              <a:defRPr b="1" sz="2800">
                <a:solidFill>
                  <a:srgbClr val="FFFFFF"/>
                </a:solidFill>
              </a:defRPr>
            </a:lvl7pPr>
            <a:lvl8pPr lvl="7" algn="l">
              <a:lnSpc>
                <a:spcPct val="100000"/>
              </a:lnSpc>
              <a:spcBef>
                <a:spcPts val="0"/>
              </a:spcBef>
              <a:spcAft>
                <a:spcPts val="0"/>
              </a:spcAft>
              <a:buNone/>
              <a:defRPr b="1" sz="2800">
                <a:solidFill>
                  <a:srgbClr val="FFFFFF"/>
                </a:solidFill>
              </a:defRPr>
            </a:lvl8pPr>
            <a:lvl9pPr lvl="8" algn="l">
              <a:lnSpc>
                <a:spcPct val="100000"/>
              </a:lnSpc>
              <a:spcBef>
                <a:spcPts val="0"/>
              </a:spcBef>
              <a:spcAft>
                <a:spcPts val="0"/>
              </a:spcAft>
              <a:buNone/>
              <a:defRPr b="1" sz="2800">
                <a:solidFill>
                  <a:srgbClr val="FFFFFF"/>
                </a:solidFill>
              </a:defRPr>
            </a:lvl9pPr>
          </a:lstStyle>
          <a:p/>
        </p:txBody>
      </p:sp>
      <p:sp>
        <p:nvSpPr>
          <p:cNvPr id="111" name="Google Shape;111;p19"/>
          <p:cNvSpPr txBox="1"/>
          <p:nvPr>
            <p:ph idx="1" type="body"/>
          </p:nvPr>
        </p:nvSpPr>
        <p:spPr>
          <a:xfrm>
            <a:off x="324475" y="1920450"/>
            <a:ext cx="8494800" cy="2704200"/>
          </a:xfrm>
          <a:prstGeom prst="rect">
            <a:avLst/>
          </a:prstGeom>
          <a:noFill/>
        </p:spPr>
        <p:txBody>
          <a:bodyPr anchorCtr="0" anchor="t" bIns="91425" lIns="91425" spcFirstLastPara="1" rIns="91425" wrap="square" tIns="91425"/>
          <a:lstStyle>
            <a:lvl1pPr indent="-342900" lvl="0" marL="457200" algn="l">
              <a:lnSpc>
                <a:spcPct val="115000"/>
              </a:lnSpc>
              <a:spcBef>
                <a:spcPts val="0"/>
              </a:spcBef>
              <a:spcAft>
                <a:spcPts val="0"/>
              </a:spcAft>
              <a:buClr>
                <a:srgbClr val="616161"/>
              </a:buClr>
              <a:buSzPts val="1800"/>
              <a:buChar char="●"/>
              <a:defRPr sz="1800">
                <a:solidFill>
                  <a:srgbClr val="616161"/>
                </a:solidFill>
              </a:defRPr>
            </a:lvl1pPr>
            <a:lvl2pPr indent="-317500" lvl="1" marL="914400" algn="l">
              <a:lnSpc>
                <a:spcPct val="115000"/>
              </a:lnSpc>
              <a:spcBef>
                <a:spcPts val="1600"/>
              </a:spcBef>
              <a:spcAft>
                <a:spcPts val="0"/>
              </a:spcAft>
              <a:buClr>
                <a:srgbClr val="616161"/>
              </a:buClr>
              <a:buSzPts val="1400"/>
              <a:buChar char="○"/>
              <a:defRPr sz="1400">
                <a:solidFill>
                  <a:srgbClr val="616161"/>
                </a:solidFill>
              </a:defRPr>
            </a:lvl2pPr>
            <a:lvl3pPr indent="-317500" lvl="2" marL="1371600" algn="l">
              <a:lnSpc>
                <a:spcPct val="115000"/>
              </a:lnSpc>
              <a:spcBef>
                <a:spcPts val="1600"/>
              </a:spcBef>
              <a:spcAft>
                <a:spcPts val="0"/>
              </a:spcAft>
              <a:buClr>
                <a:srgbClr val="616161"/>
              </a:buClr>
              <a:buSzPts val="1400"/>
              <a:buChar char="■"/>
              <a:defRPr sz="1400">
                <a:solidFill>
                  <a:srgbClr val="616161"/>
                </a:solidFill>
              </a:defRPr>
            </a:lvl3pPr>
            <a:lvl4pPr indent="-317500" lvl="3" marL="1828800" algn="l">
              <a:lnSpc>
                <a:spcPct val="115000"/>
              </a:lnSpc>
              <a:spcBef>
                <a:spcPts val="1600"/>
              </a:spcBef>
              <a:spcAft>
                <a:spcPts val="0"/>
              </a:spcAft>
              <a:buClr>
                <a:srgbClr val="616161"/>
              </a:buClr>
              <a:buSzPts val="1400"/>
              <a:buChar char="●"/>
              <a:defRPr sz="1400">
                <a:solidFill>
                  <a:srgbClr val="616161"/>
                </a:solidFill>
              </a:defRPr>
            </a:lvl4pPr>
            <a:lvl5pPr indent="-317500" lvl="4" marL="2286000" algn="l">
              <a:lnSpc>
                <a:spcPct val="115000"/>
              </a:lnSpc>
              <a:spcBef>
                <a:spcPts val="1600"/>
              </a:spcBef>
              <a:spcAft>
                <a:spcPts val="0"/>
              </a:spcAft>
              <a:buClr>
                <a:srgbClr val="616161"/>
              </a:buClr>
              <a:buSzPts val="1400"/>
              <a:buChar char="○"/>
              <a:defRPr sz="1400">
                <a:solidFill>
                  <a:srgbClr val="616161"/>
                </a:solidFill>
              </a:defRPr>
            </a:lvl5pPr>
            <a:lvl6pPr indent="-317500" lvl="5" marL="2743200" algn="l">
              <a:lnSpc>
                <a:spcPct val="115000"/>
              </a:lnSpc>
              <a:spcBef>
                <a:spcPts val="1600"/>
              </a:spcBef>
              <a:spcAft>
                <a:spcPts val="0"/>
              </a:spcAft>
              <a:buClr>
                <a:srgbClr val="616161"/>
              </a:buClr>
              <a:buSzPts val="1400"/>
              <a:buChar char="■"/>
              <a:defRPr sz="1400">
                <a:solidFill>
                  <a:srgbClr val="616161"/>
                </a:solidFill>
              </a:defRPr>
            </a:lvl6pPr>
            <a:lvl7pPr indent="-317500" lvl="6" marL="3200400" algn="l">
              <a:lnSpc>
                <a:spcPct val="115000"/>
              </a:lnSpc>
              <a:spcBef>
                <a:spcPts val="1600"/>
              </a:spcBef>
              <a:spcAft>
                <a:spcPts val="0"/>
              </a:spcAft>
              <a:buClr>
                <a:srgbClr val="616161"/>
              </a:buClr>
              <a:buSzPts val="1400"/>
              <a:buChar char="●"/>
              <a:defRPr sz="1400">
                <a:solidFill>
                  <a:srgbClr val="616161"/>
                </a:solidFill>
              </a:defRPr>
            </a:lvl7pPr>
            <a:lvl8pPr indent="-317500" lvl="7" marL="3657600" algn="l">
              <a:lnSpc>
                <a:spcPct val="115000"/>
              </a:lnSpc>
              <a:spcBef>
                <a:spcPts val="1600"/>
              </a:spcBef>
              <a:spcAft>
                <a:spcPts val="0"/>
              </a:spcAft>
              <a:buClr>
                <a:srgbClr val="616161"/>
              </a:buClr>
              <a:buSzPts val="1400"/>
              <a:buChar char="○"/>
              <a:defRPr sz="1400">
                <a:solidFill>
                  <a:srgbClr val="616161"/>
                </a:solidFill>
              </a:defRPr>
            </a:lvl8pPr>
            <a:lvl9pPr indent="-317500" lvl="8" marL="4114800" algn="l">
              <a:lnSpc>
                <a:spcPct val="115000"/>
              </a:lnSpc>
              <a:spcBef>
                <a:spcPts val="1600"/>
              </a:spcBef>
              <a:spcAft>
                <a:spcPts val="1600"/>
              </a:spcAft>
              <a:buClr>
                <a:srgbClr val="616161"/>
              </a:buClr>
              <a:buSzPts val="1400"/>
              <a:buChar char="■"/>
              <a:defRPr sz="1400">
                <a:solidFill>
                  <a:srgbClr val="616161"/>
                </a:solidFill>
              </a:defRPr>
            </a:lvl9pPr>
          </a:lstStyle>
          <a:p/>
        </p:txBody>
      </p:sp>
      <p:sp>
        <p:nvSpPr>
          <p:cNvPr id="112" name="Google Shape;112;p19"/>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yout personalizado 8">
  <p:cSld name="AUTOLAYOUT_12">
    <p:bg>
      <p:bgPr>
        <a:solidFill>
          <a:srgbClr val="FFFFFF"/>
        </a:solidFill>
      </p:bgPr>
    </p:bg>
    <p:spTree>
      <p:nvGrpSpPr>
        <p:cNvPr id="113" name="Shape 113"/>
        <p:cNvGrpSpPr/>
        <p:nvPr/>
      </p:nvGrpSpPr>
      <p:grpSpPr>
        <a:xfrm>
          <a:off x="0" y="0"/>
          <a:ext cx="0" cy="0"/>
          <a:chOff x="0" y="0"/>
          <a:chExt cx="0" cy="0"/>
        </a:xfrm>
      </p:grpSpPr>
      <p:sp>
        <p:nvSpPr>
          <p:cNvPr id="114" name="Google Shape;114;p20"/>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0"/>
          <p:cNvSpPr/>
          <p:nvPr/>
        </p:nvSpPr>
        <p:spPr>
          <a:xfrm>
            <a:off x="4574400" y="0"/>
            <a:ext cx="4569600" cy="51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0"/>
          <p:cNvSpPr/>
          <p:nvPr/>
        </p:nvSpPr>
        <p:spPr>
          <a:xfrm>
            <a:off x="5323050" y="555900"/>
            <a:ext cx="3075000" cy="4031700"/>
          </a:xfrm>
          <a:prstGeom prst="rect">
            <a:avLst/>
          </a:prstGeom>
          <a:solidFill>
            <a:schemeClr val="dk1"/>
          </a:solidFill>
          <a:ln cap="flat" cmpd="sng" w="9525">
            <a:solidFill>
              <a:srgbClr val="BDBDBD"/>
            </a:solidFill>
            <a:prstDash val="solid"/>
            <a:miter lim="8000"/>
            <a:headEnd len="sm" w="sm" type="none"/>
            <a:tailEnd len="sm" w="sm" type="none"/>
          </a:ln>
          <a:effectLst>
            <a:outerShdw blurRad="50800" rotWithShape="0" algn="t" dir="5400000" dist="38100">
              <a:srgbClr val="000000">
                <a:alpha val="29800"/>
              </a:srgbClr>
            </a:outerShdw>
          </a:effectLst>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20"/>
          <p:cNvSpPr txBox="1"/>
          <p:nvPr>
            <p:ph type="title"/>
          </p:nvPr>
        </p:nvSpPr>
        <p:spPr>
          <a:xfrm>
            <a:off x="291875" y="406900"/>
            <a:ext cx="3978000" cy="13887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Clr>
                <a:schemeClr val="dk1"/>
              </a:buClr>
              <a:buSzPts val="3000"/>
              <a:buNone/>
              <a:defRPr b="1" sz="3000">
                <a:solidFill>
                  <a:schemeClr val="dk1"/>
                </a:solidFill>
              </a:defRPr>
            </a:lvl1pPr>
            <a:lvl2pPr lvl="1" algn="l">
              <a:lnSpc>
                <a:spcPct val="100000"/>
              </a:lnSpc>
              <a:spcBef>
                <a:spcPts val="0"/>
              </a:spcBef>
              <a:spcAft>
                <a:spcPts val="0"/>
              </a:spcAft>
              <a:buClr>
                <a:schemeClr val="dk1"/>
              </a:buClr>
              <a:buSzPts val="3000"/>
              <a:buNone/>
              <a:defRPr b="1" sz="3000">
                <a:solidFill>
                  <a:schemeClr val="dk1"/>
                </a:solidFill>
              </a:defRPr>
            </a:lvl2pPr>
            <a:lvl3pPr lvl="2" algn="l">
              <a:lnSpc>
                <a:spcPct val="100000"/>
              </a:lnSpc>
              <a:spcBef>
                <a:spcPts val="0"/>
              </a:spcBef>
              <a:spcAft>
                <a:spcPts val="0"/>
              </a:spcAft>
              <a:buClr>
                <a:schemeClr val="dk1"/>
              </a:buClr>
              <a:buSzPts val="3000"/>
              <a:buNone/>
              <a:defRPr b="1" sz="3000">
                <a:solidFill>
                  <a:schemeClr val="dk1"/>
                </a:solidFill>
              </a:defRPr>
            </a:lvl3pPr>
            <a:lvl4pPr lvl="3" algn="l">
              <a:lnSpc>
                <a:spcPct val="100000"/>
              </a:lnSpc>
              <a:spcBef>
                <a:spcPts val="0"/>
              </a:spcBef>
              <a:spcAft>
                <a:spcPts val="0"/>
              </a:spcAft>
              <a:buClr>
                <a:schemeClr val="dk1"/>
              </a:buClr>
              <a:buSzPts val="3000"/>
              <a:buNone/>
              <a:defRPr b="1" sz="3000">
                <a:solidFill>
                  <a:schemeClr val="dk1"/>
                </a:solidFill>
              </a:defRPr>
            </a:lvl4pPr>
            <a:lvl5pPr lvl="4" algn="l">
              <a:lnSpc>
                <a:spcPct val="100000"/>
              </a:lnSpc>
              <a:spcBef>
                <a:spcPts val="0"/>
              </a:spcBef>
              <a:spcAft>
                <a:spcPts val="0"/>
              </a:spcAft>
              <a:buClr>
                <a:schemeClr val="dk1"/>
              </a:buClr>
              <a:buSzPts val="3000"/>
              <a:buNone/>
              <a:defRPr b="1" sz="3000">
                <a:solidFill>
                  <a:schemeClr val="dk1"/>
                </a:solidFill>
              </a:defRPr>
            </a:lvl5pPr>
            <a:lvl6pPr lvl="5" algn="l">
              <a:lnSpc>
                <a:spcPct val="100000"/>
              </a:lnSpc>
              <a:spcBef>
                <a:spcPts val="0"/>
              </a:spcBef>
              <a:spcAft>
                <a:spcPts val="0"/>
              </a:spcAft>
              <a:buClr>
                <a:schemeClr val="dk1"/>
              </a:buClr>
              <a:buSzPts val="3000"/>
              <a:buNone/>
              <a:defRPr b="1" sz="3000">
                <a:solidFill>
                  <a:schemeClr val="dk1"/>
                </a:solidFill>
              </a:defRPr>
            </a:lvl6pPr>
            <a:lvl7pPr lvl="6" algn="l">
              <a:lnSpc>
                <a:spcPct val="100000"/>
              </a:lnSpc>
              <a:spcBef>
                <a:spcPts val="0"/>
              </a:spcBef>
              <a:spcAft>
                <a:spcPts val="0"/>
              </a:spcAft>
              <a:buClr>
                <a:schemeClr val="dk1"/>
              </a:buClr>
              <a:buSzPts val="3000"/>
              <a:buNone/>
              <a:defRPr b="1" sz="3000">
                <a:solidFill>
                  <a:schemeClr val="dk1"/>
                </a:solidFill>
              </a:defRPr>
            </a:lvl7pPr>
            <a:lvl8pPr lvl="7" algn="l">
              <a:lnSpc>
                <a:spcPct val="100000"/>
              </a:lnSpc>
              <a:spcBef>
                <a:spcPts val="0"/>
              </a:spcBef>
              <a:spcAft>
                <a:spcPts val="0"/>
              </a:spcAft>
              <a:buClr>
                <a:schemeClr val="dk1"/>
              </a:buClr>
              <a:buSzPts val="3000"/>
              <a:buNone/>
              <a:defRPr b="1" sz="3000">
                <a:solidFill>
                  <a:schemeClr val="dk1"/>
                </a:solidFill>
              </a:defRPr>
            </a:lvl8pPr>
            <a:lvl9pPr lvl="8" algn="l">
              <a:lnSpc>
                <a:spcPct val="100000"/>
              </a:lnSpc>
              <a:spcBef>
                <a:spcPts val="0"/>
              </a:spcBef>
              <a:spcAft>
                <a:spcPts val="0"/>
              </a:spcAft>
              <a:buClr>
                <a:schemeClr val="dk1"/>
              </a:buClr>
              <a:buSzPts val="3000"/>
              <a:buNone/>
              <a:defRPr b="1" sz="3000">
                <a:solidFill>
                  <a:schemeClr val="dk1"/>
                </a:solidFill>
              </a:defRPr>
            </a:lvl9pPr>
          </a:lstStyle>
          <a:p/>
        </p:txBody>
      </p:sp>
      <p:sp>
        <p:nvSpPr>
          <p:cNvPr id="118" name="Google Shape;118;p20"/>
          <p:cNvSpPr txBox="1"/>
          <p:nvPr>
            <p:ph idx="1" type="body"/>
          </p:nvPr>
        </p:nvSpPr>
        <p:spPr>
          <a:xfrm>
            <a:off x="291950" y="1854951"/>
            <a:ext cx="3978000" cy="2577000"/>
          </a:xfrm>
          <a:prstGeom prst="rect">
            <a:avLst/>
          </a:prstGeom>
          <a:noFill/>
        </p:spPr>
        <p:txBody>
          <a:bodyPr anchorCtr="0" anchor="t" bIns="91425" lIns="91425" spcFirstLastPara="1" rIns="91425" wrap="square" tIns="91425"/>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119" name="Google Shape;119;p20"/>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yout personalizado 7">
  <p:cSld name="AUTOLAYOUT_13">
    <p:spTree>
      <p:nvGrpSpPr>
        <p:cNvPr id="120" name="Shape 120"/>
        <p:cNvGrpSpPr/>
        <p:nvPr/>
      </p:nvGrpSpPr>
      <p:grpSpPr>
        <a:xfrm>
          <a:off x="0" y="0"/>
          <a:ext cx="0" cy="0"/>
          <a:chOff x="0" y="0"/>
          <a:chExt cx="0" cy="0"/>
        </a:xfrm>
      </p:grpSpPr>
      <p:sp>
        <p:nvSpPr>
          <p:cNvPr id="121" name="Google Shape;121;p21"/>
          <p:cNvSpPr/>
          <p:nvPr/>
        </p:nvSpPr>
        <p:spPr>
          <a:xfrm>
            <a:off x="0" y="0"/>
            <a:ext cx="91440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1"/>
          <p:cNvSpPr/>
          <p:nvPr/>
        </p:nvSpPr>
        <p:spPr>
          <a:xfrm>
            <a:off x="3341300" y="314875"/>
            <a:ext cx="5486400" cy="451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
          <p:cNvSpPr/>
          <p:nvPr/>
        </p:nvSpPr>
        <p:spPr>
          <a:xfrm>
            <a:off x="0" y="0"/>
            <a:ext cx="3048000" cy="51435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1"/>
          <p:cNvSpPr/>
          <p:nvPr/>
        </p:nvSpPr>
        <p:spPr>
          <a:xfrm>
            <a:off x="3341300" y="314875"/>
            <a:ext cx="5486400" cy="1134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ph type="title"/>
          </p:nvPr>
        </p:nvSpPr>
        <p:spPr>
          <a:xfrm>
            <a:off x="348300" y="428200"/>
            <a:ext cx="2351400" cy="4399800"/>
          </a:xfrm>
          <a:prstGeom prst="rect">
            <a:avLst/>
          </a:prstGeom>
          <a:noFill/>
        </p:spPr>
        <p:txBody>
          <a:bodyPr anchorCtr="0" anchor="t" bIns="91425" lIns="91425" spcFirstLastPara="1" rIns="91425" wrap="square" tIns="91425"/>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126" name="Google Shape;126;p21"/>
          <p:cNvSpPr txBox="1"/>
          <p:nvPr>
            <p:ph idx="1" type="body"/>
          </p:nvPr>
        </p:nvSpPr>
        <p:spPr>
          <a:xfrm>
            <a:off x="3539325" y="593900"/>
            <a:ext cx="5090400" cy="4011600"/>
          </a:xfrm>
          <a:prstGeom prst="rect">
            <a:avLst/>
          </a:prstGeom>
          <a:noFill/>
        </p:spPr>
        <p:txBody>
          <a:bodyPr anchorCtr="0" anchor="t" bIns="91425" lIns="91425" spcFirstLastPara="1" rIns="91425" wrap="square" tIns="91425"/>
          <a:lstStyle>
            <a:lvl1pPr indent="-317500" lvl="0" marL="457200" algn="l">
              <a:lnSpc>
                <a:spcPct val="115000"/>
              </a:lnSpc>
              <a:spcBef>
                <a:spcPts val="0"/>
              </a:spcBef>
              <a:spcAft>
                <a:spcPts val="0"/>
              </a:spcAft>
              <a:buClr>
                <a:srgbClr val="666666"/>
              </a:buClr>
              <a:buSzPts val="1400"/>
              <a:buChar char="●"/>
              <a:defRPr sz="1400">
                <a:solidFill>
                  <a:srgbClr val="666666"/>
                </a:solidFill>
              </a:defRPr>
            </a:lvl1pPr>
            <a:lvl2pPr indent="-304800" lvl="1" marL="914400" algn="l">
              <a:lnSpc>
                <a:spcPct val="115000"/>
              </a:lnSpc>
              <a:spcBef>
                <a:spcPts val="1600"/>
              </a:spcBef>
              <a:spcAft>
                <a:spcPts val="0"/>
              </a:spcAft>
              <a:buClr>
                <a:srgbClr val="666666"/>
              </a:buClr>
              <a:buSzPts val="1200"/>
              <a:buChar char="○"/>
              <a:defRPr sz="1200">
                <a:solidFill>
                  <a:srgbClr val="666666"/>
                </a:solidFill>
              </a:defRPr>
            </a:lvl2pPr>
            <a:lvl3pPr indent="-304800" lvl="2" marL="1371600" algn="l">
              <a:lnSpc>
                <a:spcPct val="115000"/>
              </a:lnSpc>
              <a:spcBef>
                <a:spcPts val="1600"/>
              </a:spcBef>
              <a:spcAft>
                <a:spcPts val="0"/>
              </a:spcAft>
              <a:buClr>
                <a:srgbClr val="666666"/>
              </a:buClr>
              <a:buSzPts val="1200"/>
              <a:buChar char="■"/>
              <a:defRPr sz="1200">
                <a:solidFill>
                  <a:srgbClr val="666666"/>
                </a:solidFill>
              </a:defRPr>
            </a:lvl3pPr>
            <a:lvl4pPr indent="-304800" lvl="3" marL="1828800" algn="l">
              <a:lnSpc>
                <a:spcPct val="115000"/>
              </a:lnSpc>
              <a:spcBef>
                <a:spcPts val="1600"/>
              </a:spcBef>
              <a:spcAft>
                <a:spcPts val="0"/>
              </a:spcAft>
              <a:buClr>
                <a:srgbClr val="666666"/>
              </a:buClr>
              <a:buSzPts val="1200"/>
              <a:buChar char="●"/>
              <a:defRPr sz="1200">
                <a:solidFill>
                  <a:srgbClr val="666666"/>
                </a:solidFill>
              </a:defRPr>
            </a:lvl4pPr>
            <a:lvl5pPr indent="-304800" lvl="4" marL="2286000" algn="l">
              <a:lnSpc>
                <a:spcPct val="115000"/>
              </a:lnSpc>
              <a:spcBef>
                <a:spcPts val="1600"/>
              </a:spcBef>
              <a:spcAft>
                <a:spcPts val="0"/>
              </a:spcAft>
              <a:buClr>
                <a:srgbClr val="666666"/>
              </a:buClr>
              <a:buSzPts val="1200"/>
              <a:buChar char="○"/>
              <a:defRPr sz="1200">
                <a:solidFill>
                  <a:srgbClr val="666666"/>
                </a:solidFill>
              </a:defRPr>
            </a:lvl5pPr>
            <a:lvl6pPr indent="-304800" lvl="5" marL="2743200" algn="l">
              <a:lnSpc>
                <a:spcPct val="115000"/>
              </a:lnSpc>
              <a:spcBef>
                <a:spcPts val="1600"/>
              </a:spcBef>
              <a:spcAft>
                <a:spcPts val="0"/>
              </a:spcAft>
              <a:buClr>
                <a:srgbClr val="666666"/>
              </a:buClr>
              <a:buSzPts val="1200"/>
              <a:buChar char="■"/>
              <a:defRPr sz="1200">
                <a:solidFill>
                  <a:srgbClr val="666666"/>
                </a:solidFill>
              </a:defRPr>
            </a:lvl6pPr>
            <a:lvl7pPr indent="-304800" lvl="6" marL="3200400" algn="l">
              <a:lnSpc>
                <a:spcPct val="115000"/>
              </a:lnSpc>
              <a:spcBef>
                <a:spcPts val="1600"/>
              </a:spcBef>
              <a:spcAft>
                <a:spcPts val="0"/>
              </a:spcAft>
              <a:buClr>
                <a:srgbClr val="666666"/>
              </a:buClr>
              <a:buSzPts val="1200"/>
              <a:buChar char="●"/>
              <a:defRPr sz="1200">
                <a:solidFill>
                  <a:srgbClr val="666666"/>
                </a:solidFill>
              </a:defRPr>
            </a:lvl7pPr>
            <a:lvl8pPr indent="-304800" lvl="7" marL="3657600" algn="l">
              <a:lnSpc>
                <a:spcPct val="115000"/>
              </a:lnSpc>
              <a:spcBef>
                <a:spcPts val="1600"/>
              </a:spcBef>
              <a:spcAft>
                <a:spcPts val="0"/>
              </a:spcAft>
              <a:buClr>
                <a:srgbClr val="666666"/>
              </a:buClr>
              <a:buSzPts val="1200"/>
              <a:buChar char="○"/>
              <a:defRPr sz="1200">
                <a:solidFill>
                  <a:srgbClr val="666666"/>
                </a:solidFill>
              </a:defRPr>
            </a:lvl8pPr>
            <a:lvl9pPr indent="-304800" lvl="8" marL="4114800" algn="l">
              <a:lnSpc>
                <a:spcPct val="115000"/>
              </a:lnSpc>
              <a:spcBef>
                <a:spcPts val="1600"/>
              </a:spcBef>
              <a:spcAft>
                <a:spcPts val="1600"/>
              </a:spcAft>
              <a:buClr>
                <a:srgbClr val="666666"/>
              </a:buClr>
              <a:buSzPts val="1200"/>
              <a:buChar char="■"/>
              <a:defRPr sz="1200">
                <a:solidFill>
                  <a:srgbClr val="666666"/>
                </a:solidFill>
              </a:defRPr>
            </a:lvl9pPr>
          </a:lstStyle>
          <a:p/>
        </p:txBody>
      </p:sp>
      <p:sp>
        <p:nvSpPr>
          <p:cNvPr id="127" name="Google Shape;127;p21"/>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yout personalizado 9">
  <p:cSld name="AUTOLAYOUT_16">
    <p:bg>
      <p:bgPr>
        <a:solidFill>
          <a:srgbClr val="FFFFFF"/>
        </a:solidFill>
      </p:bgPr>
    </p:bg>
    <p:spTree>
      <p:nvGrpSpPr>
        <p:cNvPr id="128" name="Shape 128"/>
        <p:cNvGrpSpPr/>
        <p:nvPr/>
      </p:nvGrpSpPr>
      <p:grpSpPr>
        <a:xfrm>
          <a:off x="0" y="0"/>
          <a:ext cx="0" cy="0"/>
          <a:chOff x="0" y="0"/>
          <a:chExt cx="0" cy="0"/>
        </a:xfrm>
      </p:grpSpPr>
      <p:sp>
        <p:nvSpPr>
          <p:cNvPr id="129" name="Google Shape;129;p22"/>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2"/>
          <p:cNvSpPr/>
          <p:nvPr/>
        </p:nvSpPr>
        <p:spPr>
          <a:xfrm>
            <a:off x="809660" y="607350"/>
            <a:ext cx="638100" cy="72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2"/>
          <p:cNvSpPr txBox="1"/>
          <p:nvPr>
            <p:ph type="ctrTitle"/>
          </p:nvPr>
        </p:nvSpPr>
        <p:spPr>
          <a:xfrm>
            <a:off x="683700" y="849050"/>
            <a:ext cx="6909900" cy="1297800"/>
          </a:xfrm>
          <a:prstGeom prst="rect">
            <a:avLst/>
          </a:prstGeom>
          <a:noFill/>
        </p:spPr>
        <p:txBody>
          <a:bodyPr anchorCtr="0" anchor="t" bIns="91425" lIns="91425" spcFirstLastPara="1" rIns="91425" wrap="square" tIns="91425"/>
          <a:lstStyle>
            <a:lvl1pPr lvl="0" algn="l">
              <a:lnSpc>
                <a:spcPct val="100000"/>
              </a:lnSpc>
              <a:spcBef>
                <a:spcPts val="0"/>
              </a:spcBef>
              <a:spcAft>
                <a:spcPts val="0"/>
              </a:spcAft>
              <a:buClr>
                <a:srgbClr val="FFFFFF"/>
              </a:buClr>
              <a:buSzPts val="3600"/>
              <a:buNone/>
              <a:defRPr sz="3600">
                <a:solidFill>
                  <a:srgbClr val="FFFFFF"/>
                </a:solidFill>
              </a:defRPr>
            </a:lvl1pPr>
            <a:lvl2pPr lvl="1" algn="l">
              <a:lnSpc>
                <a:spcPct val="100000"/>
              </a:lnSpc>
              <a:spcBef>
                <a:spcPts val="0"/>
              </a:spcBef>
              <a:spcAft>
                <a:spcPts val="0"/>
              </a:spcAft>
              <a:buClr>
                <a:srgbClr val="FFFFFF"/>
              </a:buClr>
              <a:buSzPts val="3600"/>
              <a:buNone/>
              <a:defRPr sz="3600">
                <a:solidFill>
                  <a:srgbClr val="FFFFFF"/>
                </a:solidFill>
              </a:defRPr>
            </a:lvl2pPr>
            <a:lvl3pPr lvl="2" algn="l">
              <a:lnSpc>
                <a:spcPct val="100000"/>
              </a:lnSpc>
              <a:spcBef>
                <a:spcPts val="0"/>
              </a:spcBef>
              <a:spcAft>
                <a:spcPts val="0"/>
              </a:spcAft>
              <a:buClr>
                <a:srgbClr val="FFFFFF"/>
              </a:buClr>
              <a:buSzPts val="3600"/>
              <a:buNone/>
              <a:defRPr sz="3600">
                <a:solidFill>
                  <a:srgbClr val="FFFFFF"/>
                </a:solidFill>
              </a:defRPr>
            </a:lvl3pPr>
            <a:lvl4pPr lvl="3" algn="l">
              <a:lnSpc>
                <a:spcPct val="100000"/>
              </a:lnSpc>
              <a:spcBef>
                <a:spcPts val="0"/>
              </a:spcBef>
              <a:spcAft>
                <a:spcPts val="0"/>
              </a:spcAft>
              <a:buClr>
                <a:srgbClr val="FFFFFF"/>
              </a:buClr>
              <a:buSzPts val="3600"/>
              <a:buNone/>
              <a:defRPr sz="3600">
                <a:solidFill>
                  <a:srgbClr val="FFFFFF"/>
                </a:solidFill>
              </a:defRPr>
            </a:lvl4pPr>
            <a:lvl5pPr lvl="4" algn="l">
              <a:lnSpc>
                <a:spcPct val="100000"/>
              </a:lnSpc>
              <a:spcBef>
                <a:spcPts val="0"/>
              </a:spcBef>
              <a:spcAft>
                <a:spcPts val="0"/>
              </a:spcAft>
              <a:buClr>
                <a:srgbClr val="FFFFFF"/>
              </a:buClr>
              <a:buSzPts val="3600"/>
              <a:buNone/>
              <a:defRPr sz="3600">
                <a:solidFill>
                  <a:srgbClr val="FFFFFF"/>
                </a:solidFill>
              </a:defRPr>
            </a:lvl5pPr>
            <a:lvl6pPr lvl="5" algn="l">
              <a:lnSpc>
                <a:spcPct val="100000"/>
              </a:lnSpc>
              <a:spcBef>
                <a:spcPts val="0"/>
              </a:spcBef>
              <a:spcAft>
                <a:spcPts val="0"/>
              </a:spcAft>
              <a:buClr>
                <a:srgbClr val="FFFFFF"/>
              </a:buClr>
              <a:buSzPts val="3600"/>
              <a:buNone/>
              <a:defRPr sz="3600">
                <a:solidFill>
                  <a:srgbClr val="FFFFFF"/>
                </a:solidFill>
              </a:defRPr>
            </a:lvl6pPr>
            <a:lvl7pPr lvl="6" algn="l">
              <a:lnSpc>
                <a:spcPct val="100000"/>
              </a:lnSpc>
              <a:spcBef>
                <a:spcPts val="0"/>
              </a:spcBef>
              <a:spcAft>
                <a:spcPts val="0"/>
              </a:spcAft>
              <a:buClr>
                <a:srgbClr val="FFFFFF"/>
              </a:buClr>
              <a:buSzPts val="3600"/>
              <a:buNone/>
              <a:defRPr sz="3600">
                <a:solidFill>
                  <a:srgbClr val="FFFFFF"/>
                </a:solidFill>
              </a:defRPr>
            </a:lvl7pPr>
            <a:lvl8pPr lvl="7" algn="l">
              <a:lnSpc>
                <a:spcPct val="100000"/>
              </a:lnSpc>
              <a:spcBef>
                <a:spcPts val="0"/>
              </a:spcBef>
              <a:spcAft>
                <a:spcPts val="0"/>
              </a:spcAft>
              <a:buClr>
                <a:srgbClr val="FFFFFF"/>
              </a:buClr>
              <a:buSzPts val="3600"/>
              <a:buNone/>
              <a:defRPr sz="3600">
                <a:solidFill>
                  <a:srgbClr val="FFFFFF"/>
                </a:solidFill>
              </a:defRPr>
            </a:lvl8pPr>
            <a:lvl9pPr lvl="8" algn="l">
              <a:lnSpc>
                <a:spcPct val="100000"/>
              </a:lnSpc>
              <a:spcBef>
                <a:spcPts val="0"/>
              </a:spcBef>
              <a:spcAft>
                <a:spcPts val="0"/>
              </a:spcAft>
              <a:buClr>
                <a:srgbClr val="FFFFFF"/>
              </a:buClr>
              <a:buSzPts val="3600"/>
              <a:buNone/>
              <a:defRPr sz="3600">
                <a:solidFill>
                  <a:srgbClr val="FFFFFF"/>
                </a:solidFill>
              </a:defRPr>
            </a:lvl9pPr>
          </a:lstStyle>
          <a:p/>
        </p:txBody>
      </p:sp>
      <p:sp>
        <p:nvSpPr>
          <p:cNvPr id="132" name="Google Shape;132;p22"/>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yout personalizado 11">
  <p:cSld name="AUTOLAYOUT_17">
    <p:bg>
      <p:bgPr>
        <a:solidFill>
          <a:srgbClr val="FFFFFF"/>
        </a:solidFill>
      </p:bgPr>
    </p:bg>
    <p:spTree>
      <p:nvGrpSpPr>
        <p:cNvPr id="133" name="Shape 133"/>
        <p:cNvGrpSpPr/>
        <p:nvPr/>
      </p:nvGrpSpPr>
      <p:grpSpPr>
        <a:xfrm>
          <a:off x="0" y="0"/>
          <a:ext cx="0" cy="0"/>
          <a:chOff x="0" y="0"/>
          <a:chExt cx="0" cy="0"/>
        </a:xfrm>
      </p:grpSpPr>
      <p:sp>
        <p:nvSpPr>
          <p:cNvPr id="134" name="Google Shape;134;p2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3"/>
          <p:cNvSpPr/>
          <p:nvPr/>
        </p:nvSpPr>
        <p:spPr>
          <a:xfrm>
            <a:off x="-25" y="0"/>
            <a:ext cx="9144000" cy="1741500"/>
          </a:xfrm>
          <a:prstGeom prst="rect">
            <a:avLst/>
          </a:prstGeom>
          <a:solidFill>
            <a:srgbClr val="336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3"/>
          <p:cNvSpPr/>
          <p:nvPr/>
        </p:nvSpPr>
        <p:spPr>
          <a:xfrm>
            <a:off x="6551675" y="0"/>
            <a:ext cx="2592300" cy="1741500"/>
          </a:xfrm>
          <a:prstGeom prst="rect">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3"/>
          <p:cNvSpPr/>
          <p:nvPr/>
        </p:nvSpPr>
        <p:spPr>
          <a:xfrm rot="10800000">
            <a:off x="3991228" y="0"/>
            <a:ext cx="1727100" cy="1741500"/>
          </a:xfrm>
          <a:prstGeom prst="flowChartDelay">
            <a:avLst/>
          </a:prstGeom>
          <a:solidFill>
            <a:srgbClr val="336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3"/>
          <p:cNvSpPr/>
          <p:nvPr/>
        </p:nvSpPr>
        <p:spPr>
          <a:xfrm rot="10800000">
            <a:off x="3991228" y="0"/>
            <a:ext cx="1727100" cy="1741500"/>
          </a:xfrm>
          <a:prstGeom prst="flowChartDelay">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3"/>
          <p:cNvSpPr/>
          <p:nvPr/>
        </p:nvSpPr>
        <p:spPr>
          <a:xfrm rot="10800000">
            <a:off x="4431837" y="0"/>
            <a:ext cx="1727100" cy="1741500"/>
          </a:xfrm>
          <a:prstGeom prst="flowChartDelay">
            <a:avLst/>
          </a:prstGeom>
          <a:solidFill>
            <a:srgbClr val="336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3"/>
          <p:cNvSpPr/>
          <p:nvPr/>
        </p:nvSpPr>
        <p:spPr>
          <a:xfrm rot="10800000">
            <a:off x="4431837" y="0"/>
            <a:ext cx="1727100" cy="1741500"/>
          </a:xfrm>
          <a:prstGeom prst="flowChartDelay">
            <a:avLst/>
          </a:pr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3"/>
          <p:cNvSpPr/>
          <p:nvPr/>
        </p:nvSpPr>
        <p:spPr>
          <a:xfrm rot="10800000">
            <a:off x="4856511" y="0"/>
            <a:ext cx="1727100" cy="1741500"/>
          </a:xfrm>
          <a:prstGeom prst="flowChartDelay">
            <a:avLst/>
          </a:prstGeom>
          <a:solidFill>
            <a:srgbClr val="336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3"/>
          <p:cNvSpPr/>
          <p:nvPr/>
        </p:nvSpPr>
        <p:spPr>
          <a:xfrm rot="10800000">
            <a:off x="4856511" y="0"/>
            <a:ext cx="1727100" cy="1741500"/>
          </a:xfrm>
          <a:prstGeom prst="flowChartDelay">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3"/>
          <p:cNvSpPr txBox="1"/>
          <p:nvPr>
            <p:ph type="title"/>
          </p:nvPr>
        </p:nvSpPr>
        <p:spPr>
          <a:xfrm>
            <a:off x="324475" y="148225"/>
            <a:ext cx="3559500" cy="13737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None/>
              <a:defRPr b="1" sz="2800">
                <a:solidFill>
                  <a:schemeClr val="lt1"/>
                </a:solidFill>
              </a:defRPr>
            </a:lvl1pPr>
            <a:lvl2pPr lvl="1" algn="l">
              <a:lnSpc>
                <a:spcPct val="100000"/>
              </a:lnSpc>
              <a:spcBef>
                <a:spcPts val="0"/>
              </a:spcBef>
              <a:spcAft>
                <a:spcPts val="0"/>
              </a:spcAft>
              <a:buNone/>
              <a:defRPr b="1" sz="2800">
                <a:solidFill>
                  <a:schemeClr val="lt1"/>
                </a:solidFill>
              </a:defRPr>
            </a:lvl2pPr>
            <a:lvl3pPr lvl="2" algn="l">
              <a:lnSpc>
                <a:spcPct val="100000"/>
              </a:lnSpc>
              <a:spcBef>
                <a:spcPts val="0"/>
              </a:spcBef>
              <a:spcAft>
                <a:spcPts val="0"/>
              </a:spcAft>
              <a:buNone/>
              <a:defRPr b="1" sz="2800">
                <a:solidFill>
                  <a:schemeClr val="lt1"/>
                </a:solidFill>
              </a:defRPr>
            </a:lvl3pPr>
            <a:lvl4pPr lvl="3" algn="l">
              <a:lnSpc>
                <a:spcPct val="100000"/>
              </a:lnSpc>
              <a:spcBef>
                <a:spcPts val="0"/>
              </a:spcBef>
              <a:spcAft>
                <a:spcPts val="0"/>
              </a:spcAft>
              <a:buNone/>
              <a:defRPr b="1" sz="2800">
                <a:solidFill>
                  <a:schemeClr val="lt1"/>
                </a:solidFill>
              </a:defRPr>
            </a:lvl4pPr>
            <a:lvl5pPr lvl="4" algn="l">
              <a:lnSpc>
                <a:spcPct val="100000"/>
              </a:lnSpc>
              <a:spcBef>
                <a:spcPts val="0"/>
              </a:spcBef>
              <a:spcAft>
                <a:spcPts val="0"/>
              </a:spcAft>
              <a:buNone/>
              <a:defRPr b="1" sz="2800">
                <a:solidFill>
                  <a:schemeClr val="lt1"/>
                </a:solidFill>
              </a:defRPr>
            </a:lvl5pPr>
            <a:lvl6pPr lvl="5" algn="l">
              <a:lnSpc>
                <a:spcPct val="100000"/>
              </a:lnSpc>
              <a:spcBef>
                <a:spcPts val="0"/>
              </a:spcBef>
              <a:spcAft>
                <a:spcPts val="0"/>
              </a:spcAft>
              <a:buNone/>
              <a:defRPr b="1" sz="2800">
                <a:solidFill>
                  <a:schemeClr val="lt1"/>
                </a:solidFill>
              </a:defRPr>
            </a:lvl6pPr>
            <a:lvl7pPr lvl="6" algn="l">
              <a:lnSpc>
                <a:spcPct val="100000"/>
              </a:lnSpc>
              <a:spcBef>
                <a:spcPts val="0"/>
              </a:spcBef>
              <a:spcAft>
                <a:spcPts val="0"/>
              </a:spcAft>
              <a:buNone/>
              <a:defRPr b="1" sz="2800">
                <a:solidFill>
                  <a:schemeClr val="lt1"/>
                </a:solidFill>
              </a:defRPr>
            </a:lvl7pPr>
            <a:lvl8pPr lvl="7" algn="l">
              <a:lnSpc>
                <a:spcPct val="100000"/>
              </a:lnSpc>
              <a:spcBef>
                <a:spcPts val="0"/>
              </a:spcBef>
              <a:spcAft>
                <a:spcPts val="0"/>
              </a:spcAft>
              <a:buNone/>
              <a:defRPr b="1" sz="2800">
                <a:solidFill>
                  <a:schemeClr val="lt1"/>
                </a:solidFill>
              </a:defRPr>
            </a:lvl8pPr>
            <a:lvl9pPr lvl="8" algn="l">
              <a:lnSpc>
                <a:spcPct val="100000"/>
              </a:lnSpc>
              <a:spcBef>
                <a:spcPts val="0"/>
              </a:spcBef>
              <a:spcAft>
                <a:spcPts val="0"/>
              </a:spcAft>
              <a:buNone/>
              <a:defRPr b="1" sz="2800">
                <a:solidFill>
                  <a:schemeClr val="lt1"/>
                </a:solidFill>
              </a:defRPr>
            </a:lvl9pPr>
          </a:lstStyle>
          <a:p/>
        </p:txBody>
      </p:sp>
      <p:sp>
        <p:nvSpPr>
          <p:cNvPr id="144" name="Google Shape;144;p23"/>
          <p:cNvSpPr txBox="1"/>
          <p:nvPr>
            <p:ph idx="1" type="body"/>
          </p:nvPr>
        </p:nvSpPr>
        <p:spPr>
          <a:xfrm>
            <a:off x="324475" y="1920450"/>
            <a:ext cx="8494800" cy="2704200"/>
          </a:xfrm>
          <a:prstGeom prst="rect">
            <a:avLst/>
          </a:prstGeom>
          <a:noFill/>
        </p:spPr>
        <p:txBody>
          <a:bodyPr anchorCtr="0" anchor="t" bIns="91425" lIns="91425" spcFirstLastPara="1" rIns="91425" wrap="square" tIns="91425"/>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145" name="Google Shape;145;p2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yout personalizado 12">
  <p:cSld name="AUTOLAYOUT_18">
    <p:bg>
      <p:bgPr>
        <a:solidFill>
          <a:srgbClr val="FFFFFF"/>
        </a:solidFill>
      </p:bgPr>
    </p:bg>
    <p:spTree>
      <p:nvGrpSpPr>
        <p:cNvPr id="146" name="Shape 146"/>
        <p:cNvGrpSpPr/>
        <p:nvPr/>
      </p:nvGrpSpPr>
      <p:grpSpPr>
        <a:xfrm>
          <a:off x="0" y="0"/>
          <a:ext cx="0" cy="0"/>
          <a:chOff x="0" y="0"/>
          <a:chExt cx="0" cy="0"/>
        </a:xfrm>
      </p:grpSpPr>
      <p:sp>
        <p:nvSpPr>
          <p:cNvPr id="147" name="Google Shape;147;p24"/>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4"/>
          <p:cNvSpPr/>
          <p:nvPr/>
        </p:nvSpPr>
        <p:spPr>
          <a:xfrm>
            <a:off x="-29" y="0"/>
            <a:ext cx="9144000" cy="1741500"/>
          </a:xfrm>
          <a:prstGeom prst="rect">
            <a:avLst/>
          </a:prstGeom>
          <a:solidFill>
            <a:srgbClr val="336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4"/>
          <p:cNvSpPr/>
          <p:nvPr/>
        </p:nvSpPr>
        <p:spPr>
          <a:xfrm rot="-5400000">
            <a:off x="7406225" y="300"/>
            <a:ext cx="1738200" cy="1737300"/>
          </a:xfrm>
          <a:prstGeom prst="rtTriangle">
            <a:avLst/>
          </a:prstGeom>
          <a:solidFill>
            <a:srgbClr val="FFFFFF">
              <a:alpha val="43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4"/>
          <p:cNvSpPr txBox="1"/>
          <p:nvPr>
            <p:ph type="title"/>
          </p:nvPr>
        </p:nvSpPr>
        <p:spPr>
          <a:xfrm>
            <a:off x="324475" y="148225"/>
            <a:ext cx="5244900" cy="13737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None/>
              <a:defRPr b="1" sz="2800">
                <a:solidFill>
                  <a:srgbClr val="FFFFFF"/>
                </a:solidFill>
              </a:defRPr>
            </a:lvl1pPr>
            <a:lvl2pPr lvl="1" algn="l">
              <a:lnSpc>
                <a:spcPct val="100000"/>
              </a:lnSpc>
              <a:spcBef>
                <a:spcPts val="0"/>
              </a:spcBef>
              <a:spcAft>
                <a:spcPts val="0"/>
              </a:spcAft>
              <a:buNone/>
              <a:defRPr b="1" sz="2800">
                <a:solidFill>
                  <a:srgbClr val="FFFFFF"/>
                </a:solidFill>
              </a:defRPr>
            </a:lvl2pPr>
            <a:lvl3pPr lvl="2" algn="l">
              <a:lnSpc>
                <a:spcPct val="100000"/>
              </a:lnSpc>
              <a:spcBef>
                <a:spcPts val="0"/>
              </a:spcBef>
              <a:spcAft>
                <a:spcPts val="0"/>
              </a:spcAft>
              <a:buNone/>
              <a:defRPr b="1" sz="2800">
                <a:solidFill>
                  <a:srgbClr val="FFFFFF"/>
                </a:solidFill>
              </a:defRPr>
            </a:lvl3pPr>
            <a:lvl4pPr lvl="3" algn="l">
              <a:lnSpc>
                <a:spcPct val="100000"/>
              </a:lnSpc>
              <a:spcBef>
                <a:spcPts val="0"/>
              </a:spcBef>
              <a:spcAft>
                <a:spcPts val="0"/>
              </a:spcAft>
              <a:buNone/>
              <a:defRPr b="1" sz="2800">
                <a:solidFill>
                  <a:srgbClr val="FFFFFF"/>
                </a:solidFill>
              </a:defRPr>
            </a:lvl4pPr>
            <a:lvl5pPr lvl="4" algn="l">
              <a:lnSpc>
                <a:spcPct val="100000"/>
              </a:lnSpc>
              <a:spcBef>
                <a:spcPts val="0"/>
              </a:spcBef>
              <a:spcAft>
                <a:spcPts val="0"/>
              </a:spcAft>
              <a:buNone/>
              <a:defRPr b="1" sz="2800">
                <a:solidFill>
                  <a:srgbClr val="FFFFFF"/>
                </a:solidFill>
              </a:defRPr>
            </a:lvl5pPr>
            <a:lvl6pPr lvl="5" algn="l">
              <a:lnSpc>
                <a:spcPct val="100000"/>
              </a:lnSpc>
              <a:spcBef>
                <a:spcPts val="0"/>
              </a:spcBef>
              <a:spcAft>
                <a:spcPts val="0"/>
              </a:spcAft>
              <a:buNone/>
              <a:defRPr b="1" sz="2800">
                <a:solidFill>
                  <a:srgbClr val="FFFFFF"/>
                </a:solidFill>
              </a:defRPr>
            </a:lvl6pPr>
            <a:lvl7pPr lvl="6" algn="l">
              <a:lnSpc>
                <a:spcPct val="100000"/>
              </a:lnSpc>
              <a:spcBef>
                <a:spcPts val="0"/>
              </a:spcBef>
              <a:spcAft>
                <a:spcPts val="0"/>
              </a:spcAft>
              <a:buNone/>
              <a:defRPr b="1" sz="2800">
                <a:solidFill>
                  <a:srgbClr val="FFFFFF"/>
                </a:solidFill>
              </a:defRPr>
            </a:lvl7pPr>
            <a:lvl8pPr lvl="7" algn="l">
              <a:lnSpc>
                <a:spcPct val="100000"/>
              </a:lnSpc>
              <a:spcBef>
                <a:spcPts val="0"/>
              </a:spcBef>
              <a:spcAft>
                <a:spcPts val="0"/>
              </a:spcAft>
              <a:buNone/>
              <a:defRPr b="1" sz="2800">
                <a:solidFill>
                  <a:srgbClr val="FFFFFF"/>
                </a:solidFill>
              </a:defRPr>
            </a:lvl8pPr>
            <a:lvl9pPr lvl="8" algn="l">
              <a:lnSpc>
                <a:spcPct val="100000"/>
              </a:lnSpc>
              <a:spcBef>
                <a:spcPts val="0"/>
              </a:spcBef>
              <a:spcAft>
                <a:spcPts val="0"/>
              </a:spcAft>
              <a:buNone/>
              <a:defRPr b="1" sz="2800">
                <a:solidFill>
                  <a:srgbClr val="FFFFFF"/>
                </a:solidFill>
              </a:defRPr>
            </a:lvl9pPr>
          </a:lstStyle>
          <a:p/>
        </p:txBody>
      </p:sp>
      <p:sp>
        <p:nvSpPr>
          <p:cNvPr id="151" name="Google Shape;151;p24"/>
          <p:cNvSpPr txBox="1"/>
          <p:nvPr>
            <p:ph idx="1" type="body"/>
          </p:nvPr>
        </p:nvSpPr>
        <p:spPr>
          <a:xfrm>
            <a:off x="324475" y="1920450"/>
            <a:ext cx="8494800" cy="2704200"/>
          </a:xfrm>
          <a:prstGeom prst="rect">
            <a:avLst/>
          </a:prstGeom>
          <a:noFill/>
        </p:spPr>
        <p:txBody>
          <a:bodyPr anchorCtr="0" anchor="t" bIns="91425" lIns="91425" spcFirstLastPara="1" rIns="91425" wrap="square" tIns="91425"/>
          <a:lstStyle>
            <a:lvl1pPr indent="-342900" lvl="0" marL="457200" algn="l">
              <a:lnSpc>
                <a:spcPct val="115000"/>
              </a:lnSpc>
              <a:spcBef>
                <a:spcPts val="0"/>
              </a:spcBef>
              <a:spcAft>
                <a:spcPts val="0"/>
              </a:spcAft>
              <a:buClr>
                <a:srgbClr val="616161"/>
              </a:buClr>
              <a:buSzPts val="1800"/>
              <a:buChar char="●"/>
              <a:defRPr sz="1800">
                <a:solidFill>
                  <a:srgbClr val="616161"/>
                </a:solidFill>
              </a:defRPr>
            </a:lvl1pPr>
            <a:lvl2pPr indent="-317500" lvl="1" marL="914400" algn="l">
              <a:lnSpc>
                <a:spcPct val="115000"/>
              </a:lnSpc>
              <a:spcBef>
                <a:spcPts val="1600"/>
              </a:spcBef>
              <a:spcAft>
                <a:spcPts val="0"/>
              </a:spcAft>
              <a:buClr>
                <a:srgbClr val="616161"/>
              </a:buClr>
              <a:buSzPts val="1400"/>
              <a:buChar char="○"/>
              <a:defRPr sz="1400">
                <a:solidFill>
                  <a:srgbClr val="616161"/>
                </a:solidFill>
              </a:defRPr>
            </a:lvl2pPr>
            <a:lvl3pPr indent="-317500" lvl="2" marL="1371600" algn="l">
              <a:lnSpc>
                <a:spcPct val="115000"/>
              </a:lnSpc>
              <a:spcBef>
                <a:spcPts val="1600"/>
              </a:spcBef>
              <a:spcAft>
                <a:spcPts val="0"/>
              </a:spcAft>
              <a:buClr>
                <a:srgbClr val="616161"/>
              </a:buClr>
              <a:buSzPts val="1400"/>
              <a:buChar char="■"/>
              <a:defRPr sz="1400">
                <a:solidFill>
                  <a:srgbClr val="616161"/>
                </a:solidFill>
              </a:defRPr>
            </a:lvl3pPr>
            <a:lvl4pPr indent="-317500" lvl="3" marL="1828800" algn="l">
              <a:lnSpc>
                <a:spcPct val="115000"/>
              </a:lnSpc>
              <a:spcBef>
                <a:spcPts val="1600"/>
              </a:spcBef>
              <a:spcAft>
                <a:spcPts val="0"/>
              </a:spcAft>
              <a:buClr>
                <a:srgbClr val="616161"/>
              </a:buClr>
              <a:buSzPts val="1400"/>
              <a:buChar char="●"/>
              <a:defRPr sz="1400">
                <a:solidFill>
                  <a:srgbClr val="616161"/>
                </a:solidFill>
              </a:defRPr>
            </a:lvl4pPr>
            <a:lvl5pPr indent="-317500" lvl="4" marL="2286000" algn="l">
              <a:lnSpc>
                <a:spcPct val="115000"/>
              </a:lnSpc>
              <a:spcBef>
                <a:spcPts val="1600"/>
              </a:spcBef>
              <a:spcAft>
                <a:spcPts val="0"/>
              </a:spcAft>
              <a:buClr>
                <a:srgbClr val="616161"/>
              </a:buClr>
              <a:buSzPts val="1400"/>
              <a:buChar char="○"/>
              <a:defRPr sz="1400">
                <a:solidFill>
                  <a:srgbClr val="616161"/>
                </a:solidFill>
              </a:defRPr>
            </a:lvl5pPr>
            <a:lvl6pPr indent="-317500" lvl="5" marL="2743200" algn="l">
              <a:lnSpc>
                <a:spcPct val="115000"/>
              </a:lnSpc>
              <a:spcBef>
                <a:spcPts val="1600"/>
              </a:spcBef>
              <a:spcAft>
                <a:spcPts val="0"/>
              </a:spcAft>
              <a:buClr>
                <a:srgbClr val="616161"/>
              </a:buClr>
              <a:buSzPts val="1400"/>
              <a:buChar char="■"/>
              <a:defRPr sz="1400">
                <a:solidFill>
                  <a:srgbClr val="616161"/>
                </a:solidFill>
              </a:defRPr>
            </a:lvl6pPr>
            <a:lvl7pPr indent="-317500" lvl="6" marL="3200400" algn="l">
              <a:lnSpc>
                <a:spcPct val="115000"/>
              </a:lnSpc>
              <a:spcBef>
                <a:spcPts val="1600"/>
              </a:spcBef>
              <a:spcAft>
                <a:spcPts val="0"/>
              </a:spcAft>
              <a:buClr>
                <a:srgbClr val="616161"/>
              </a:buClr>
              <a:buSzPts val="1400"/>
              <a:buChar char="●"/>
              <a:defRPr sz="1400">
                <a:solidFill>
                  <a:srgbClr val="616161"/>
                </a:solidFill>
              </a:defRPr>
            </a:lvl7pPr>
            <a:lvl8pPr indent="-317500" lvl="7" marL="3657600" algn="l">
              <a:lnSpc>
                <a:spcPct val="115000"/>
              </a:lnSpc>
              <a:spcBef>
                <a:spcPts val="1600"/>
              </a:spcBef>
              <a:spcAft>
                <a:spcPts val="0"/>
              </a:spcAft>
              <a:buClr>
                <a:srgbClr val="616161"/>
              </a:buClr>
              <a:buSzPts val="1400"/>
              <a:buChar char="○"/>
              <a:defRPr sz="1400">
                <a:solidFill>
                  <a:srgbClr val="616161"/>
                </a:solidFill>
              </a:defRPr>
            </a:lvl8pPr>
            <a:lvl9pPr indent="-317500" lvl="8" marL="4114800" algn="l">
              <a:lnSpc>
                <a:spcPct val="115000"/>
              </a:lnSpc>
              <a:spcBef>
                <a:spcPts val="1600"/>
              </a:spcBef>
              <a:spcAft>
                <a:spcPts val="1600"/>
              </a:spcAft>
              <a:buClr>
                <a:srgbClr val="616161"/>
              </a:buClr>
              <a:buSzPts val="1400"/>
              <a:buChar char="■"/>
              <a:defRPr sz="1400">
                <a:solidFill>
                  <a:srgbClr val="616161"/>
                </a:solidFill>
              </a:defRPr>
            </a:lvl9pPr>
          </a:lstStyle>
          <a:p/>
        </p:txBody>
      </p:sp>
      <p:sp>
        <p:nvSpPr>
          <p:cNvPr id="152" name="Google Shape;152;p2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yout personalizado 13">
  <p:cSld name="AUTOLAYOUT_19">
    <p:bg>
      <p:bgPr>
        <a:solidFill>
          <a:srgbClr val="FFFFFF"/>
        </a:solidFill>
      </p:bgPr>
    </p:bg>
    <p:spTree>
      <p:nvGrpSpPr>
        <p:cNvPr id="153" name="Shape 153"/>
        <p:cNvGrpSpPr/>
        <p:nvPr/>
      </p:nvGrpSpPr>
      <p:grpSpPr>
        <a:xfrm>
          <a:off x="0" y="0"/>
          <a:ext cx="0" cy="0"/>
          <a:chOff x="0" y="0"/>
          <a:chExt cx="0" cy="0"/>
        </a:xfrm>
      </p:grpSpPr>
      <p:sp>
        <p:nvSpPr>
          <p:cNvPr id="154" name="Google Shape;154;p25"/>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5"/>
          <p:cNvSpPr/>
          <p:nvPr/>
        </p:nvSpPr>
        <p:spPr>
          <a:xfrm>
            <a:off x="-29" y="0"/>
            <a:ext cx="9144000" cy="1741500"/>
          </a:xfrm>
          <a:prstGeom prst="rect">
            <a:avLst/>
          </a:prstGeom>
          <a:solidFill>
            <a:srgbClr val="336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5"/>
          <p:cNvSpPr/>
          <p:nvPr/>
        </p:nvSpPr>
        <p:spPr>
          <a:xfrm rot="-5400000">
            <a:off x="7406225" y="300"/>
            <a:ext cx="1738200" cy="1737300"/>
          </a:xfrm>
          <a:prstGeom prst="rtTriangle">
            <a:avLst/>
          </a:prstGeom>
          <a:solidFill>
            <a:srgbClr val="FFFFFF">
              <a:alpha val="43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5"/>
          <p:cNvSpPr txBox="1"/>
          <p:nvPr>
            <p:ph type="title"/>
          </p:nvPr>
        </p:nvSpPr>
        <p:spPr>
          <a:xfrm>
            <a:off x="324475" y="148225"/>
            <a:ext cx="5244900" cy="13737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None/>
              <a:defRPr b="1" sz="2800">
                <a:solidFill>
                  <a:srgbClr val="FFFFFF"/>
                </a:solidFill>
              </a:defRPr>
            </a:lvl1pPr>
            <a:lvl2pPr lvl="1" algn="l">
              <a:lnSpc>
                <a:spcPct val="100000"/>
              </a:lnSpc>
              <a:spcBef>
                <a:spcPts val="0"/>
              </a:spcBef>
              <a:spcAft>
                <a:spcPts val="0"/>
              </a:spcAft>
              <a:buNone/>
              <a:defRPr b="1" sz="2800">
                <a:solidFill>
                  <a:srgbClr val="FFFFFF"/>
                </a:solidFill>
              </a:defRPr>
            </a:lvl2pPr>
            <a:lvl3pPr lvl="2" algn="l">
              <a:lnSpc>
                <a:spcPct val="100000"/>
              </a:lnSpc>
              <a:spcBef>
                <a:spcPts val="0"/>
              </a:spcBef>
              <a:spcAft>
                <a:spcPts val="0"/>
              </a:spcAft>
              <a:buNone/>
              <a:defRPr b="1" sz="2800">
                <a:solidFill>
                  <a:srgbClr val="FFFFFF"/>
                </a:solidFill>
              </a:defRPr>
            </a:lvl3pPr>
            <a:lvl4pPr lvl="3" algn="l">
              <a:lnSpc>
                <a:spcPct val="100000"/>
              </a:lnSpc>
              <a:spcBef>
                <a:spcPts val="0"/>
              </a:spcBef>
              <a:spcAft>
                <a:spcPts val="0"/>
              </a:spcAft>
              <a:buNone/>
              <a:defRPr b="1" sz="2800">
                <a:solidFill>
                  <a:srgbClr val="FFFFFF"/>
                </a:solidFill>
              </a:defRPr>
            </a:lvl4pPr>
            <a:lvl5pPr lvl="4" algn="l">
              <a:lnSpc>
                <a:spcPct val="100000"/>
              </a:lnSpc>
              <a:spcBef>
                <a:spcPts val="0"/>
              </a:spcBef>
              <a:spcAft>
                <a:spcPts val="0"/>
              </a:spcAft>
              <a:buNone/>
              <a:defRPr b="1" sz="2800">
                <a:solidFill>
                  <a:srgbClr val="FFFFFF"/>
                </a:solidFill>
              </a:defRPr>
            </a:lvl5pPr>
            <a:lvl6pPr lvl="5" algn="l">
              <a:lnSpc>
                <a:spcPct val="100000"/>
              </a:lnSpc>
              <a:spcBef>
                <a:spcPts val="0"/>
              </a:spcBef>
              <a:spcAft>
                <a:spcPts val="0"/>
              </a:spcAft>
              <a:buNone/>
              <a:defRPr b="1" sz="2800">
                <a:solidFill>
                  <a:srgbClr val="FFFFFF"/>
                </a:solidFill>
              </a:defRPr>
            </a:lvl6pPr>
            <a:lvl7pPr lvl="6" algn="l">
              <a:lnSpc>
                <a:spcPct val="100000"/>
              </a:lnSpc>
              <a:spcBef>
                <a:spcPts val="0"/>
              </a:spcBef>
              <a:spcAft>
                <a:spcPts val="0"/>
              </a:spcAft>
              <a:buNone/>
              <a:defRPr b="1" sz="2800">
                <a:solidFill>
                  <a:srgbClr val="FFFFFF"/>
                </a:solidFill>
              </a:defRPr>
            </a:lvl7pPr>
            <a:lvl8pPr lvl="7" algn="l">
              <a:lnSpc>
                <a:spcPct val="100000"/>
              </a:lnSpc>
              <a:spcBef>
                <a:spcPts val="0"/>
              </a:spcBef>
              <a:spcAft>
                <a:spcPts val="0"/>
              </a:spcAft>
              <a:buNone/>
              <a:defRPr b="1" sz="2800">
                <a:solidFill>
                  <a:srgbClr val="FFFFFF"/>
                </a:solidFill>
              </a:defRPr>
            </a:lvl8pPr>
            <a:lvl9pPr lvl="8" algn="l">
              <a:lnSpc>
                <a:spcPct val="100000"/>
              </a:lnSpc>
              <a:spcBef>
                <a:spcPts val="0"/>
              </a:spcBef>
              <a:spcAft>
                <a:spcPts val="0"/>
              </a:spcAft>
              <a:buNone/>
              <a:defRPr b="1" sz="2800">
                <a:solidFill>
                  <a:srgbClr val="FFFFFF"/>
                </a:solidFill>
              </a:defRPr>
            </a:lvl9pPr>
          </a:lstStyle>
          <a:p/>
        </p:txBody>
      </p:sp>
      <p:sp>
        <p:nvSpPr>
          <p:cNvPr id="158" name="Google Shape;158;p25"/>
          <p:cNvSpPr txBox="1"/>
          <p:nvPr>
            <p:ph idx="1" type="body"/>
          </p:nvPr>
        </p:nvSpPr>
        <p:spPr>
          <a:xfrm>
            <a:off x="324475" y="1920450"/>
            <a:ext cx="8494800" cy="2704200"/>
          </a:xfrm>
          <a:prstGeom prst="rect">
            <a:avLst/>
          </a:prstGeom>
          <a:noFill/>
        </p:spPr>
        <p:txBody>
          <a:bodyPr anchorCtr="0" anchor="t" bIns="91425" lIns="91425" spcFirstLastPara="1" rIns="91425" wrap="square" tIns="91425"/>
          <a:lstStyle>
            <a:lvl1pPr indent="-342900" lvl="0" marL="457200" algn="l">
              <a:lnSpc>
                <a:spcPct val="115000"/>
              </a:lnSpc>
              <a:spcBef>
                <a:spcPts val="0"/>
              </a:spcBef>
              <a:spcAft>
                <a:spcPts val="0"/>
              </a:spcAft>
              <a:buClr>
                <a:srgbClr val="616161"/>
              </a:buClr>
              <a:buSzPts val="1800"/>
              <a:buChar char="●"/>
              <a:defRPr sz="1800">
                <a:solidFill>
                  <a:srgbClr val="616161"/>
                </a:solidFill>
              </a:defRPr>
            </a:lvl1pPr>
            <a:lvl2pPr indent="-317500" lvl="1" marL="914400" algn="l">
              <a:lnSpc>
                <a:spcPct val="115000"/>
              </a:lnSpc>
              <a:spcBef>
                <a:spcPts val="1600"/>
              </a:spcBef>
              <a:spcAft>
                <a:spcPts val="0"/>
              </a:spcAft>
              <a:buClr>
                <a:srgbClr val="616161"/>
              </a:buClr>
              <a:buSzPts val="1400"/>
              <a:buChar char="○"/>
              <a:defRPr sz="1400">
                <a:solidFill>
                  <a:srgbClr val="616161"/>
                </a:solidFill>
              </a:defRPr>
            </a:lvl2pPr>
            <a:lvl3pPr indent="-317500" lvl="2" marL="1371600" algn="l">
              <a:lnSpc>
                <a:spcPct val="115000"/>
              </a:lnSpc>
              <a:spcBef>
                <a:spcPts val="1600"/>
              </a:spcBef>
              <a:spcAft>
                <a:spcPts val="0"/>
              </a:spcAft>
              <a:buClr>
                <a:srgbClr val="616161"/>
              </a:buClr>
              <a:buSzPts val="1400"/>
              <a:buChar char="■"/>
              <a:defRPr sz="1400">
                <a:solidFill>
                  <a:srgbClr val="616161"/>
                </a:solidFill>
              </a:defRPr>
            </a:lvl3pPr>
            <a:lvl4pPr indent="-317500" lvl="3" marL="1828800" algn="l">
              <a:lnSpc>
                <a:spcPct val="115000"/>
              </a:lnSpc>
              <a:spcBef>
                <a:spcPts val="1600"/>
              </a:spcBef>
              <a:spcAft>
                <a:spcPts val="0"/>
              </a:spcAft>
              <a:buClr>
                <a:srgbClr val="616161"/>
              </a:buClr>
              <a:buSzPts val="1400"/>
              <a:buChar char="●"/>
              <a:defRPr sz="1400">
                <a:solidFill>
                  <a:srgbClr val="616161"/>
                </a:solidFill>
              </a:defRPr>
            </a:lvl4pPr>
            <a:lvl5pPr indent="-317500" lvl="4" marL="2286000" algn="l">
              <a:lnSpc>
                <a:spcPct val="115000"/>
              </a:lnSpc>
              <a:spcBef>
                <a:spcPts val="1600"/>
              </a:spcBef>
              <a:spcAft>
                <a:spcPts val="0"/>
              </a:spcAft>
              <a:buClr>
                <a:srgbClr val="616161"/>
              </a:buClr>
              <a:buSzPts val="1400"/>
              <a:buChar char="○"/>
              <a:defRPr sz="1400">
                <a:solidFill>
                  <a:srgbClr val="616161"/>
                </a:solidFill>
              </a:defRPr>
            </a:lvl5pPr>
            <a:lvl6pPr indent="-317500" lvl="5" marL="2743200" algn="l">
              <a:lnSpc>
                <a:spcPct val="115000"/>
              </a:lnSpc>
              <a:spcBef>
                <a:spcPts val="1600"/>
              </a:spcBef>
              <a:spcAft>
                <a:spcPts val="0"/>
              </a:spcAft>
              <a:buClr>
                <a:srgbClr val="616161"/>
              </a:buClr>
              <a:buSzPts val="1400"/>
              <a:buChar char="■"/>
              <a:defRPr sz="1400">
                <a:solidFill>
                  <a:srgbClr val="616161"/>
                </a:solidFill>
              </a:defRPr>
            </a:lvl6pPr>
            <a:lvl7pPr indent="-317500" lvl="6" marL="3200400" algn="l">
              <a:lnSpc>
                <a:spcPct val="115000"/>
              </a:lnSpc>
              <a:spcBef>
                <a:spcPts val="1600"/>
              </a:spcBef>
              <a:spcAft>
                <a:spcPts val="0"/>
              </a:spcAft>
              <a:buClr>
                <a:srgbClr val="616161"/>
              </a:buClr>
              <a:buSzPts val="1400"/>
              <a:buChar char="●"/>
              <a:defRPr sz="1400">
                <a:solidFill>
                  <a:srgbClr val="616161"/>
                </a:solidFill>
              </a:defRPr>
            </a:lvl7pPr>
            <a:lvl8pPr indent="-317500" lvl="7" marL="3657600" algn="l">
              <a:lnSpc>
                <a:spcPct val="115000"/>
              </a:lnSpc>
              <a:spcBef>
                <a:spcPts val="1600"/>
              </a:spcBef>
              <a:spcAft>
                <a:spcPts val="0"/>
              </a:spcAft>
              <a:buClr>
                <a:srgbClr val="616161"/>
              </a:buClr>
              <a:buSzPts val="1400"/>
              <a:buChar char="○"/>
              <a:defRPr sz="1400">
                <a:solidFill>
                  <a:srgbClr val="616161"/>
                </a:solidFill>
              </a:defRPr>
            </a:lvl8pPr>
            <a:lvl9pPr indent="-317500" lvl="8" marL="4114800" algn="l">
              <a:lnSpc>
                <a:spcPct val="115000"/>
              </a:lnSpc>
              <a:spcBef>
                <a:spcPts val="1600"/>
              </a:spcBef>
              <a:spcAft>
                <a:spcPts val="1600"/>
              </a:spcAft>
              <a:buClr>
                <a:srgbClr val="616161"/>
              </a:buClr>
              <a:buSzPts val="1400"/>
              <a:buChar char="■"/>
              <a:defRPr sz="1400">
                <a:solidFill>
                  <a:srgbClr val="616161"/>
                </a:solidFill>
              </a:defRPr>
            </a:lvl9pPr>
          </a:lstStyle>
          <a:p/>
        </p:txBody>
      </p:sp>
      <p:sp>
        <p:nvSpPr>
          <p:cNvPr id="159" name="Google Shape;159;p2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yout personalizado 14">
  <p:cSld name="AUTOLAYOUT_20">
    <p:bg>
      <p:bgPr>
        <a:solidFill>
          <a:srgbClr val="FFFFFF"/>
        </a:solidFill>
      </p:bgPr>
    </p:bg>
    <p:spTree>
      <p:nvGrpSpPr>
        <p:cNvPr id="160" name="Shape 160"/>
        <p:cNvGrpSpPr/>
        <p:nvPr/>
      </p:nvGrpSpPr>
      <p:grpSpPr>
        <a:xfrm>
          <a:off x="0" y="0"/>
          <a:ext cx="0" cy="0"/>
          <a:chOff x="0" y="0"/>
          <a:chExt cx="0" cy="0"/>
        </a:xfrm>
      </p:grpSpPr>
      <p:sp>
        <p:nvSpPr>
          <p:cNvPr id="161" name="Google Shape;161;p26"/>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6"/>
          <p:cNvSpPr/>
          <p:nvPr/>
        </p:nvSpPr>
        <p:spPr>
          <a:xfrm>
            <a:off x="-29" y="0"/>
            <a:ext cx="9144000" cy="1741500"/>
          </a:xfrm>
          <a:prstGeom prst="rect">
            <a:avLst/>
          </a:prstGeom>
          <a:solidFill>
            <a:srgbClr val="3367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6"/>
          <p:cNvSpPr/>
          <p:nvPr/>
        </p:nvSpPr>
        <p:spPr>
          <a:xfrm rot="-5400000">
            <a:off x="7406225" y="300"/>
            <a:ext cx="1738200" cy="1737300"/>
          </a:xfrm>
          <a:prstGeom prst="rtTriangle">
            <a:avLst/>
          </a:prstGeom>
          <a:solidFill>
            <a:srgbClr val="FFFFFF">
              <a:alpha val="43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6"/>
          <p:cNvSpPr txBox="1"/>
          <p:nvPr>
            <p:ph type="title"/>
          </p:nvPr>
        </p:nvSpPr>
        <p:spPr>
          <a:xfrm>
            <a:off x="324475" y="148225"/>
            <a:ext cx="5244900" cy="13737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None/>
              <a:defRPr b="1" sz="2800">
                <a:solidFill>
                  <a:srgbClr val="FFFFFF"/>
                </a:solidFill>
              </a:defRPr>
            </a:lvl1pPr>
            <a:lvl2pPr lvl="1" algn="l">
              <a:lnSpc>
                <a:spcPct val="100000"/>
              </a:lnSpc>
              <a:spcBef>
                <a:spcPts val="0"/>
              </a:spcBef>
              <a:spcAft>
                <a:spcPts val="0"/>
              </a:spcAft>
              <a:buNone/>
              <a:defRPr b="1" sz="2800">
                <a:solidFill>
                  <a:srgbClr val="FFFFFF"/>
                </a:solidFill>
              </a:defRPr>
            </a:lvl2pPr>
            <a:lvl3pPr lvl="2" algn="l">
              <a:lnSpc>
                <a:spcPct val="100000"/>
              </a:lnSpc>
              <a:spcBef>
                <a:spcPts val="0"/>
              </a:spcBef>
              <a:spcAft>
                <a:spcPts val="0"/>
              </a:spcAft>
              <a:buNone/>
              <a:defRPr b="1" sz="2800">
                <a:solidFill>
                  <a:srgbClr val="FFFFFF"/>
                </a:solidFill>
              </a:defRPr>
            </a:lvl3pPr>
            <a:lvl4pPr lvl="3" algn="l">
              <a:lnSpc>
                <a:spcPct val="100000"/>
              </a:lnSpc>
              <a:spcBef>
                <a:spcPts val="0"/>
              </a:spcBef>
              <a:spcAft>
                <a:spcPts val="0"/>
              </a:spcAft>
              <a:buNone/>
              <a:defRPr b="1" sz="2800">
                <a:solidFill>
                  <a:srgbClr val="FFFFFF"/>
                </a:solidFill>
              </a:defRPr>
            </a:lvl4pPr>
            <a:lvl5pPr lvl="4" algn="l">
              <a:lnSpc>
                <a:spcPct val="100000"/>
              </a:lnSpc>
              <a:spcBef>
                <a:spcPts val="0"/>
              </a:spcBef>
              <a:spcAft>
                <a:spcPts val="0"/>
              </a:spcAft>
              <a:buNone/>
              <a:defRPr b="1" sz="2800">
                <a:solidFill>
                  <a:srgbClr val="FFFFFF"/>
                </a:solidFill>
              </a:defRPr>
            </a:lvl5pPr>
            <a:lvl6pPr lvl="5" algn="l">
              <a:lnSpc>
                <a:spcPct val="100000"/>
              </a:lnSpc>
              <a:spcBef>
                <a:spcPts val="0"/>
              </a:spcBef>
              <a:spcAft>
                <a:spcPts val="0"/>
              </a:spcAft>
              <a:buNone/>
              <a:defRPr b="1" sz="2800">
                <a:solidFill>
                  <a:srgbClr val="FFFFFF"/>
                </a:solidFill>
              </a:defRPr>
            </a:lvl6pPr>
            <a:lvl7pPr lvl="6" algn="l">
              <a:lnSpc>
                <a:spcPct val="100000"/>
              </a:lnSpc>
              <a:spcBef>
                <a:spcPts val="0"/>
              </a:spcBef>
              <a:spcAft>
                <a:spcPts val="0"/>
              </a:spcAft>
              <a:buNone/>
              <a:defRPr b="1" sz="2800">
                <a:solidFill>
                  <a:srgbClr val="FFFFFF"/>
                </a:solidFill>
              </a:defRPr>
            </a:lvl7pPr>
            <a:lvl8pPr lvl="7" algn="l">
              <a:lnSpc>
                <a:spcPct val="100000"/>
              </a:lnSpc>
              <a:spcBef>
                <a:spcPts val="0"/>
              </a:spcBef>
              <a:spcAft>
                <a:spcPts val="0"/>
              </a:spcAft>
              <a:buNone/>
              <a:defRPr b="1" sz="2800">
                <a:solidFill>
                  <a:srgbClr val="FFFFFF"/>
                </a:solidFill>
              </a:defRPr>
            </a:lvl8pPr>
            <a:lvl9pPr lvl="8" algn="l">
              <a:lnSpc>
                <a:spcPct val="100000"/>
              </a:lnSpc>
              <a:spcBef>
                <a:spcPts val="0"/>
              </a:spcBef>
              <a:spcAft>
                <a:spcPts val="0"/>
              </a:spcAft>
              <a:buNone/>
              <a:defRPr b="1" sz="2800">
                <a:solidFill>
                  <a:srgbClr val="FFFFFF"/>
                </a:solidFill>
              </a:defRPr>
            </a:lvl9pPr>
          </a:lstStyle>
          <a:p/>
        </p:txBody>
      </p:sp>
      <p:sp>
        <p:nvSpPr>
          <p:cNvPr id="165" name="Google Shape;165;p26"/>
          <p:cNvSpPr txBox="1"/>
          <p:nvPr>
            <p:ph idx="1" type="body"/>
          </p:nvPr>
        </p:nvSpPr>
        <p:spPr>
          <a:xfrm>
            <a:off x="324475" y="1920450"/>
            <a:ext cx="8494800" cy="2704200"/>
          </a:xfrm>
          <a:prstGeom prst="rect">
            <a:avLst/>
          </a:prstGeom>
          <a:noFill/>
        </p:spPr>
        <p:txBody>
          <a:bodyPr anchorCtr="0" anchor="t" bIns="91425" lIns="91425" spcFirstLastPara="1" rIns="91425" wrap="square" tIns="91425"/>
          <a:lstStyle>
            <a:lvl1pPr indent="-342900" lvl="0" marL="457200" algn="l">
              <a:lnSpc>
                <a:spcPct val="115000"/>
              </a:lnSpc>
              <a:spcBef>
                <a:spcPts val="0"/>
              </a:spcBef>
              <a:spcAft>
                <a:spcPts val="0"/>
              </a:spcAft>
              <a:buClr>
                <a:srgbClr val="616161"/>
              </a:buClr>
              <a:buSzPts val="1800"/>
              <a:buChar char="●"/>
              <a:defRPr sz="1800">
                <a:solidFill>
                  <a:srgbClr val="616161"/>
                </a:solidFill>
              </a:defRPr>
            </a:lvl1pPr>
            <a:lvl2pPr indent="-317500" lvl="1" marL="914400" algn="l">
              <a:lnSpc>
                <a:spcPct val="115000"/>
              </a:lnSpc>
              <a:spcBef>
                <a:spcPts val="1600"/>
              </a:spcBef>
              <a:spcAft>
                <a:spcPts val="0"/>
              </a:spcAft>
              <a:buClr>
                <a:srgbClr val="616161"/>
              </a:buClr>
              <a:buSzPts val="1400"/>
              <a:buChar char="○"/>
              <a:defRPr sz="1400">
                <a:solidFill>
                  <a:srgbClr val="616161"/>
                </a:solidFill>
              </a:defRPr>
            </a:lvl2pPr>
            <a:lvl3pPr indent="-317500" lvl="2" marL="1371600" algn="l">
              <a:lnSpc>
                <a:spcPct val="115000"/>
              </a:lnSpc>
              <a:spcBef>
                <a:spcPts val="1600"/>
              </a:spcBef>
              <a:spcAft>
                <a:spcPts val="0"/>
              </a:spcAft>
              <a:buClr>
                <a:srgbClr val="616161"/>
              </a:buClr>
              <a:buSzPts val="1400"/>
              <a:buChar char="■"/>
              <a:defRPr sz="1400">
                <a:solidFill>
                  <a:srgbClr val="616161"/>
                </a:solidFill>
              </a:defRPr>
            </a:lvl3pPr>
            <a:lvl4pPr indent="-317500" lvl="3" marL="1828800" algn="l">
              <a:lnSpc>
                <a:spcPct val="115000"/>
              </a:lnSpc>
              <a:spcBef>
                <a:spcPts val="1600"/>
              </a:spcBef>
              <a:spcAft>
                <a:spcPts val="0"/>
              </a:spcAft>
              <a:buClr>
                <a:srgbClr val="616161"/>
              </a:buClr>
              <a:buSzPts val="1400"/>
              <a:buChar char="●"/>
              <a:defRPr sz="1400">
                <a:solidFill>
                  <a:srgbClr val="616161"/>
                </a:solidFill>
              </a:defRPr>
            </a:lvl4pPr>
            <a:lvl5pPr indent="-317500" lvl="4" marL="2286000" algn="l">
              <a:lnSpc>
                <a:spcPct val="115000"/>
              </a:lnSpc>
              <a:spcBef>
                <a:spcPts val="1600"/>
              </a:spcBef>
              <a:spcAft>
                <a:spcPts val="0"/>
              </a:spcAft>
              <a:buClr>
                <a:srgbClr val="616161"/>
              </a:buClr>
              <a:buSzPts val="1400"/>
              <a:buChar char="○"/>
              <a:defRPr sz="1400">
                <a:solidFill>
                  <a:srgbClr val="616161"/>
                </a:solidFill>
              </a:defRPr>
            </a:lvl5pPr>
            <a:lvl6pPr indent="-317500" lvl="5" marL="2743200" algn="l">
              <a:lnSpc>
                <a:spcPct val="115000"/>
              </a:lnSpc>
              <a:spcBef>
                <a:spcPts val="1600"/>
              </a:spcBef>
              <a:spcAft>
                <a:spcPts val="0"/>
              </a:spcAft>
              <a:buClr>
                <a:srgbClr val="616161"/>
              </a:buClr>
              <a:buSzPts val="1400"/>
              <a:buChar char="■"/>
              <a:defRPr sz="1400">
                <a:solidFill>
                  <a:srgbClr val="616161"/>
                </a:solidFill>
              </a:defRPr>
            </a:lvl6pPr>
            <a:lvl7pPr indent="-317500" lvl="6" marL="3200400" algn="l">
              <a:lnSpc>
                <a:spcPct val="115000"/>
              </a:lnSpc>
              <a:spcBef>
                <a:spcPts val="1600"/>
              </a:spcBef>
              <a:spcAft>
                <a:spcPts val="0"/>
              </a:spcAft>
              <a:buClr>
                <a:srgbClr val="616161"/>
              </a:buClr>
              <a:buSzPts val="1400"/>
              <a:buChar char="●"/>
              <a:defRPr sz="1400">
                <a:solidFill>
                  <a:srgbClr val="616161"/>
                </a:solidFill>
              </a:defRPr>
            </a:lvl7pPr>
            <a:lvl8pPr indent="-317500" lvl="7" marL="3657600" algn="l">
              <a:lnSpc>
                <a:spcPct val="115000"/>
              </a:lnSpc>
              <a:spcBef>
                <a:spcPts val="1600"/>
              </a:spcBef>
              <a:spcAft>
                <a:spcPts val="0"/>
              </a:spcAft>
              <a:buClr>
                <a:srgbClr val="616161"/>
              </a:buClr>
              <a:buSzPts val="1400"/>
              <a:buChar char="○"/>
              <a:defRPr sz="1400">
                <a:solidFill>
                  <a:srgbClr val="616161"/>
                </a:solidFill>
              </a:defRPr>
            </a:lvl8pPr>
            <a:lvl9pPr indent="-317500" lvl="8" marL="4114800" algn="l">
              <a:lnSpc>
                <a:spcPct val="115000"/>
              </a:lnSpc>
              <a:spcBef>
                <a:spcPts val="1600"/>
              </a:spcBef>
              <a:spcAft>
                <a:spcPts val="1600"/>
              </a:spcAft>
              <a:buClr>
                <a:srgbClr val="616161"/>
              </a:buClr>
              <a:buSzPts val="1400"/>
              <a:buChar char="■"/>
              <a:defRPr sz="1400">
                <a:solidFill>
                  <a:srgbClr val="616161"/>
                </a:solidFill>
              </a:defRPr>
            </a:lvl9pPr>
          </a:lstStyle>
          <a:p/>
        </p:txBody>
      </p:sp>
      <p:sp>
        <p:nvSpPr>
          <p:cNvPr id="166" name="Google Shape;166;p2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yout personalizado 15">
  <p:cSld name="AUTOLAYOUT_21">
    <p:bg>
      <p:bgPr>
        <a:solidFill>
          <a:srgbClr val="FFFFFF"/>
        </a:solidFill>
      </p:bgPr>
    </p:bg>
    <p:spTree>
      <p:nvGrpSpPr>
        <p:cNvPr id="167" name="Shape 167"/>
        <p:cNvGrpSpPr/>
        <p:nvPr/>
      </p:nvGrpSpPr>
      <p:grpSpPr>
        <a:xfrm>
          <a:off x="0" y="0"/>
          <a:ext cx="0" cy="0"/>
          <a:chOff x="0" y="0"/>
          <a:chExt cx="0" cy="0"/>
        </a:xfrm>
      </p:grpSpPr>
      <p:sp>
        <p:nvSpPr>
          <p:cNvPr id="168" name="Google Shape;168;p27"/>
          <p:cNvSpPr/>
          <p:nvPr/>
        </p:nvSpPr>
        <p:spPr>
          <a:xfrm>
            <a:off x="0" y="0"/>
            <a:ext cx="9144000" cy="5143500"/>
          </a:xfrm>
          <a:prstGeom prst="rect">
            <a:avLst/>
          </a:prstGeom>
          <a:solidFill>
            <a:srgbClr val="424E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9" name="Google Shape;169;p27"/>
          <p:cNvCxnSpPr/>
          <p:nvPr/>
        </p:nvCxnSpPr>
        <p:spPr>
          <a:xfrm>
            <a:off x="3293700" y="1293450"/>
            <a:ext cx="2556600" cy="2556600"/>
          </a:xfrm>
          <a:prstGeom prst="straightConnector1">
            <a:avLst/>
          </a:prstGeom>
          <a:noFill/>
          <a:ln cap="flat" cmpd="sng" w="9525">
            <a:solidFill>
              <a:srgbClr val="F6F2D2"/>
            </a:solidFill>
            <a:prstDash val="solid"/>
            <a:round/>
            <a:headEnd len="sm" w="sm" type="none"/>
            <a:tailEnd len="sm" w="sm" type="none"/>
          </a:ln>
        </p:spPr>
      </p:cxnSp>
      <p:sp>
        <p:nvSpPr>
          <p:cNvPr id="170" name="Google Shape;170;p27"/>
          <p:cNvSpPr txBox="1"/>
          <p:nvPr>
            <p:ph type="title"/>
          </p:nvPr>
        </p:nvSpPr>
        <p:spPr>
          <a:xfrm>
            <a:off x="311700" y="1832850"/>
            <a:ext cx="8512200" cy="1477800"/>
          </a:xfrm>
          <a:prstGeom prst="rect">
            <a:avLst/>
          </a:prstGeom>
          <a:solidFill>
            <a:srgbClr val="424E56"/>
          </a:solidFill>
        </p:spPr>
        <p:txBody>
          <a:bodyPr anchorCtr="0" anchor="ctr" bIns="91425" lIns="91425" spcFirstLastPara="1" rIns="91425" wrap="square" tIns="91425"/>
          <a:lstStyle>
            <a:lvl1pPr lvl="0" algn="ctr">
              <a:lnSpc>
                <a:spcPct val="100000"/>
              </a:lnSpc>
              <a:spcBef>
                <a:spcPts val="0"/>
              </a:spcBef>
              <a:spcAft>
                <a:spcPts val="0"/>
              </a:spcAft>
              <a:buNone/>
              <a:defRPr sz="3600">
                <a:solidFill>
                  <a:srgbClr val="FFFFFF"/>
                </a:solidFill>
              </a:defRPr>
            </a:lvl1pPr>
            <a:lvl2pPr lvl="1" algn="ctr">
              <a:lnSpc>
                <a:spcPct val="100000"/>
              </a:lnSpc>
              <a:spcBef>
                <a:spcPts val="0"/>
              </a:spcBef>
              <a:spcAft>
                <a:spcPts val="0"/>
              </a:spcAft>
              <a:buNone/>
              <a:defRPr sz="3600">
                <a:solidFill>
                  <a:srgbClr val="FFFFFF"/>
                </a:solidFill>
              </a:defRPr>
            </a:lvl2pPr>
            <a:lvl3pPr lvl="2" algn="ctr">
              <a:lnSpc>
                <a:spcPct val="100000"/>
              </a:lnSpc>
              <a:spcBef>
                <a:spcPts val="0"/>
              </a:spcBef>
              <a:spcAft>
                <a:spcPts val="0"/>
              </a:spcAft>
              <a:buNone/>
              <a:defRPr sz="3600">
                <a:solidFill>
                  <a:srgbClr val="FFFFFF"/>
                </a:solidFill>
              </a:defRPr>
            </a:lvl3pPr>
            <a:lvl4pPr lvl="3" algn="ctr">
              <a:lnSpc>
                <a:spcPct val="100000"/>
              </a:lnSpc>
              <a:spcBef>
                <a:spcPts val="0"/>
              </a:spcBef>
              <a:spcAft>
                <a:spcPts val="0"/>
              </a:spcAft>
              <a:buNone/>
              <a:defRPr sz="3600">
                <a:solidFill>
                  <a:srgbClr val="FFFFFF"/>
                </a:solidFill>
              </a:defRPr>
            </a:lvl4pPr>
            <a:lvl5pPr lvl="4" algn="ctr">
              <a:lnSpc>
                <a:spcPct val="100000"/>
              </a:lnSpc>
              <a:spcBef>
                <a:spcPts val="0"/>
              </a:spcBef>
              <a:spcAft>
                <a:spcPts val="0"/>
              </a:spcAft>
              <a:buNone/>
              <a:defRPr sz="3600">
                <a:solidFill>
                  <a:srgbClr val="FFFFFF"/>
                </a:solidFill>
              </a:defRPr>
            </a:lvl5pPr>
            <a:lvl6pPr lvl="5" algn="ctr">
              <a:lnSpc>
                <a:spcPct val="100000"/>
              </a:lnSpc>
              <a:spcBef>
                <a:spcPts val="0"/>
              </a:spcBef>
              <a:spcAft>
                <a:spcPts val="0"/>
              </a:spcAft>
              <a:buNone/>
              <a:defRPr sz="3600">
                <a:solidFill>
                  <a:srgbClr val="FFFFFF"/>
                </a:solidFill>
              </a:defRPr>
            </a:lvl6pPr>
            <a:lvl7pPr lvl="6" algn="ctr">
              <a:lnSpc>
                <a:spcPct val="100000"/>
              </a:lnSpc>
              <a:spcBef>
                <a:spcPts val="0"/>
              </a:spcBef>
              <a:spcAft>
                <a:spcPts val="0"/>
              </a:spcAft>
              <a:buNone/>
              <a:defRPr sz="3600">
                <a:solidFill>
                  <a:srgbClr val="FFFFFF"/>
                </a:solidFill>
              </a:defRPr>
            </a:lvl7pPr>
            <a:lvl8pPr lvl="7" algn="ctr">
              <a:lnSpc>
                <a:spcPct val="100000"/>
              </a:lnSpc>
              <a:spcBef>
                <a:spcPts val="0"/>
              </a:spcBef>
              <a:spcAft>
                <a:spcPts val="0"/>
              </a:spcAft>
              <a:buNone/>
              <a:defRPr sz="3600">
                <a:solidFill>
                  <a:srgbClr val="FFFFFF"/>
                </a:solidFill>
              </a:defRPr>
            </a:lvl8pPr>
            <a:lvl9pPr lvl="8" algn="ctr">
              <a:lnSpc>
                <a:spcPct val="100000"/>
              </a:lnSpc>
              <a:spcBef>
                <a:spcPts val="0"/>
              </a:spcBef>
              <a:spcAft>
                <a:spcPts val="0"/>
              </a:spcAft>
              <a:buNone/>
              <a:defRPr sz="3600">
                <a:solidFill>
                  <a:srgbClr val="FFFFFF"/>
                </a:solidFill>
              </a:defRPr>
            </a:lvl9pPr>
          </a:lstStyle>
          <a:p/>
        </p:txBody>
      </p:sp>
      <p:sp>
        <p:nvSpPr>
          <p:cNvPr id="171" name="Google Shape;171;p2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yout personalizado 16">
  <p:cSld name="AUTOLAYOUT_22">
    <p:spTree>
      <p:nvGrpSpPr>
        <p:cNvPr id="172" name="Shape 172"/>
        <p:cNvGrpSpPr/>
        <p:nvPr/>
      </p:nvGrpSpPr>
      <p:grpSpPr>
        <a:xfrm>
          <a:off x="0" y="0"/>
          <a:ext cx="0" cy="0"/>
          <a:chOff x="0" y="0"/>
          <a:chExt cx="0" cy="0"/>
        </a:xfrm>
      </p:grpSpPr>
      <p:sp>
        <p:nvSpPr>
          <p:cNvPr id="173" name="Google Shape;173;p28"/>
          <p:cNvSpPr/>
          <p:nvPr/>
        </p:nvSpPr>
        <p:spPr>
          <a:xfrm>
            <a:off x="0" y="0"/>
            <a:ext cx="91440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8"/>
          <p:cNvSpPr/>
          <p:nvPr/>
        </p:nvSpPr>
        <p:spPr>
          <a:xfrm>
            <a:off x="3341300" y="314875"/>
            <a:ext cx="5486400" cy="451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8"/>
          <p:cNvSpPr/>
          <p:nvPr/>
        </p:nvSpPr>
        <p:spPr>
          <a:xfrm>
            <a:off x="0" y="0"/>
            <a:ext cx="3048000" cy="51435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8"/>
          <p:cNvSpPr/>
          <p:nvPr/>
        </p:nvSpPr>
        <p:spPr>
          <a:xfrm>
            <a:off x="3341300" y="314875"/>
            <a:ext cx="5486400" cy="1134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8"/>
          <p:cNvSpPr txBox="1"/>
          <p:nvPr>
            <p:ph type="title"/>
          </p:nvPr>
        </p:nvSpPr>
        <p:spPr>
          <a:xfrm>
            <a:off x="348300" y="428200"/>
            <a:ext cx="2351400" cy="4399800"/>
          </a:xfrm>
          <a:prstGeom prst="rect">
            <a:avLst/>
          </a:prstGeom>
          <a:noFill/>
        </p:spPr>
        <p:txBody>
          <a:bodyPr anchorCtr="0" anchor="t" bIns="91425" lIns="91425" spcFirstLastPara="1" rIns="91425" wrap="square" tIns="91425"/>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178" name="Google Shape;178;p28"/>
          <p:cNvSpPr txBox="1"/>
          <p:nvPr>
            <p:ph idx="1" type="body"/>
          </p:nvPr>
        </p:nvSpPr>
        <p:spPr>
          <a:xfrm>
            <a:off x="3539325" y="593900"/>
            <a:ext cx="5090400" cy="4011600"/>
          </a:xfrm>
          <a:prstGeom prst="rect">
            <a:avLst/>
          </a:prstGeom>
          <a:noFill/>
        </p:spPr>
        <p:txBody>
          <a:bodyPr anchorCtr="0" anchor="t" bIns="91425" lIns="91425" spcFirstLastPara="1" rIns="91425" wrap="square" tIns="91425"/>
          <a:lstStyle>
            <a:lvl1pPr indent="-317500" lvl="0" marL="457200" algn="l">
              <a:lnSpc>
                <a:spcPct val="115000"/>
              </a:lnSpc>
              <a:spcBef>
                <a:spcPts val="0"/>
              </a:spcBef>
              <a:spcAft>
                <a:spcPts val="0"/>
              </a:spcAft>
              <a:buClr>
                <a:srgbClr val="666666"/>
              </a:buClr>
              <a:buSzPts val="1400"/>
              <a:buChar char="●"/>
              <a:defRPr sz="1400">
                <a:solidFill>
                  <a:srgbClr val="666666"/>
                </a:solidFill>
              </a:defRPr>
            </a:lvl1pPr>
            <a:lvl2pPr indent="-304800" lvl="1" marL="914400" algn="l">
              <a:lnSpc>
                <a:spcPct val="115000"/>
              </a:lnSpc>
              <a:spcBef>
                <a:spcPts val="1600"/>
              </a:spcBef>
              <a:spcAft>
                <a:spcPts val="0"/>
              </a:spcAft>
              <a:buClr>
                <a:srgbClr val="666666"/>
              </a:buClr>
              <a:buSzPts val="1200"/>
              <a:buChar char="○"/>
              <a:defRPr sz="1200">
                <a:solidFill>
                  <a:srgbClr val="666666"/>
                </a:solidFill>
              </a:defRPr>
            </a:lvl2pPr>
            <a:lvl3pPr indent="-304800" lvl="2" marL="1371600" algn="l">
              <a:lnSpc>
                <a:spcPct val="115000"/>
              </a:lnSpc>
              <a:spcBef>
                <a:spcPts val="1600"/>
              </a:spcBef>
              <a:spcAft>
                <a:spcPts val="0"/>
              </a:spcAft>
              <a:buClr>
                <a:srgbClr val="666666"/>
              </a:buClr>
              <a:buSzPts val="1200"/>
              <a:buChar char="■"/>
              <a:defRPr sz="1200">
                <a:solidFill>
                  <a:srgbClr val="666666"/>
                </a:solidFill>
              </a:defRPr>
            </a:lvl3pPr>
            <a:lvl4pPr indent="-304800" lvl="3" marL="1828800" algn="l">
              <a:lnSpc>
                <a:spcPct val="115000"/>
              </a:lnSpc>
              <a:spcBef>
                <a:spcPts val="1600"/>
              </a:spcBef>
              <a:spcAft>
                <a:spcPts val="0"/>
              </a:spcAft>
              <a:buClr>
                <a:srgbClr val="666666"/>
              </a:buClr>
              <a:buSzPts val="1200"/>
              <a:buChar char="●"/>
              <a:defRPr sz="1200">
                <a:solidFill>
                  <a:srgbClr val="666666"/>
                </a:solidFill>
              </a:defRPr>
            </a:lvl4pPr>
            <a:lvl5pPr indent="-304800" lvl="4" marL="2286000" algn="l">
              <a:lnSpc>
                <a:spcPct val="115000"/>
              </a:lnSpc>
              <a:spcBef>
                <a:spcPts val="1600"/>
              </a:spcBef>
              <a:spcAft>
                <a:spcPts val="0"/>
              </a:spcAft>
              <a:buClr>
                <a:srgbClr val="666666"/>
              </a:buClr>
              <a:buSzPts val="1200"/>
              <a:buChar char="○"/>
              <a:defRPr sz="1200">
                <a:solidFill>
                  <a:srgbClr val="666666"/>
                </a:solidFill>
              </a:defRPr>
            </a:lvl5pPr>
            <a:lvl6pPr indent="-304800" lvl="5" marL="2743200" algn="l">
              <a:lnSpc>
                <a:spcPct val="115000"/>
              </a:lnSpc>
              <a:spcBef>
                <a:spcPts val="1600"/>
              </a:spcBef>
              <a:spcAft>
                <a:spcPts val="0"/>
              </a:spcAft>
              <a:buClr>
                <a:srgbClr val="666666"/>
              </a:buClr>
              <a:buSzPts val="1200"/>
              <a:buChar char="■"/>
              <a:defRPr sz="1200">
                <a:solidFill>
                  <a:srgbClr val="666666"/>
                </a:solidFill>
              </a:defRPr>
            </a:lvl6pPr>
            <a:lvl7pPr indent="-304800" lvl="6" marL="3200400" algn="l">
              <a:lnSpc>
                <a:spcPct val="115000"/>
              </a:lnSpc>
              <a:spcBef>
                <a:spcPts val="1600"/>
              </a:spcBef>
              <a:spcAft>
                <a:spcPts val="0"/>
              </a:spcAft>
              <a:buClr>
                <a:srgbClr val="666666"/>
              </a:buClr>
              <a:buSzPts val="1200"/>
              <a:buChar char="●"/>
              <a:defRPr sz="1200">
                <a:solidFill>
                  <a:srgbClr val="666666"/>
                </a:solidFill>
              </a:defRPr>
            </a:lvl7pPr>
            <a:lvl8pPr indent="-304800" lvl="7" marL="3657600" algn="l">
              <a:lnSpc>
                <a:spcPct val="115000"/>
              </a:lnSpc>
              <a:spcBef>
                <a:spcPts val="1600"/>
              </a:spcBef>
              <a:spcAft>
                <a:spcPts val="0"/>
              </a:spcAft>
              <a:buClr>
                <a:srgbClr val="666666"/>
              </a:buClr>
              <a:buSzPts val="1200"/>
              <a:buChar char="○"/>
              <a:defRPr sz="1200">
                <a:solidFill>
                  <a:srgbClr val="666666"/>
                </a:solidFill>
              </a:defRPr>
            </a:lvl8pPr>
            <a:lvl9pPr indent="-304800" lvl="8" marL="4114800" algn="l">
              <a:lnSpc>
                <a:spcPct val="115000"/>
              </a:lnSpc>
              <a:spcBef>
                <a:spcPts val="1600"/>
              </a:spcBef>
              <a:spcAft>
                <a:spcPts val="1600"/>
              </a:spcAft>
              <a:buClr>
                <a:srgbClr val="666666"/>
              </a:buClr>
              <a:buSzPts val="1200"/>
              <a:buChar char="■"/>
              <a:defRPr sz="1200">
                <a:solidFill>
                  <a:srgbClr val="666666"/>
                </a:solidFill>
              </a:defRPr>
            </a:lvl9pPr>
          </a:lstStyle>
          <a:p/>
        </p:txBody>
      </p:sp>
      <p:sp>
        <p:nvSpPr>
          <p:cNvPr id="179" name="Google Shape;179;p28"/>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yout personalizado 10">
  <p:cSld name="AUTOLAYOUT_23">
    <p:bg>
      <p:bgPr>
        <a:solidFill>
          <a:srgbClr val="FFFFFF"/>
        </a:solidFill>
      </p:bgPr>
    </p:bg>
    <p:spTree>
      <p:nvGrpSpPr>
        <p:cNvPr id="180" name="Shape 180"/>
        <p:cNvGrpSpPr/>
        <p:nvPr/>
      </p:nvGrpSpPr>
      <p:grpSpPr>
        <a:xfrm>
          <a:off x="0" y="0"/>
          <a:ext cx="0" cy="0"/>
          <a:chOff x="0" y="0"/>
          <a:chExt cx="0" cy="0"/>
        </a:xfrm>
      </p:grpSpPr>
      <p:sp>
        <p:nvSpPr>
          <p:cNvPr id="181" name="Google Shape;181;p29"/>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9"/>
          <p:cNvSpPr/>
          <p:nvPr/>
        </p:nvSpPr>
        <p:spPr>
          <a:xfrm>
            <a:off x="0" y="4665575"/>
            <a:ext cx="91440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3" name="Google Shape;183;p29"/>
          <p:cNvCxnSpPr/>
          <p:nvPr/>
        </p:nvCxnSpPr>
        <p:spPr>
          <a:xfrm>
            <a:off x="1128750" y="1995025"/>
            <a:ext cx="6886500" cy="0"/>
          </a:xfrm>
          <a:prstGeom prst="straightConnector1">
            <a:avLst/>
          </a:prstGeom>
          <a:noFill/>
          <a:ln cap="flat" cmpd="sng" w="9525">
            <a:solidFill>
              <a:schemeClr val="dk1"/>
            </a:solidFill>
            <a:prstDash val="dot"/>
            <a:round/>
            <a:headEnd len="sm" w="sm" type="none"/>
            <a:tailEnd len="sm" w="sm" type="none"/>
          </a:ln>
        </p:spPr>
      </p:cxnSp>
      <p:sp>
        <p:nvSpPr>
          <p:cNvPr id="184" name="Google Shape;184;p29"/>
          <p:cNvSpPr txBox="1"/>
          <p:nvPr>
            <p:ph type="title"/>
          </p:nvPr>
        </p:nvSpPr>
        <p:spPr>
          <a:xfrm>
            <a:off x="1128750" y="394200"/>
            <a:ext cx="6886500" cy="1412100"/>
          </a:xfrm>
          <a:prstGeom prst="rect">
            <a:avLst/>
          </a:prstGeom>
          <a:noFill/>
        </p:spPr>
        <p:txBody>
          <a:bodyPr anchorCtr="0" anchor="b" bIns="91425" lIns="91425" spcFirstLastPara="1" rIns="91425" wrap="square" tIns="91425"/>
          <a:lstStyle>
            <a:lvl1pPr lvl="0" algn="ctr">
              <a:lnSpc>
                <a:spcPct val="100000"/>
              </a:lnSpc>
              <a:spcBef>
                <a:spcPts val="0"/>
              </a:spcBef>
              <a:spcAft>
                <a:spcPts val="0"/>
              </a:spcAft>
              <a:buClr>
                <a:schemeClr val="dk1"/>
              </a:buClr>
              <a:buSzPts val="3600"/>
              <a:buNone/>
              <a:defRPr b="1" sz="3600">
                <a:solidFill>
                  <a:schemeClr val="dk1"/>
                </a:solidFill>
              </a:defRPr>
            </a:lvl1pPr>
            <a:lvl2pPr lvl="1" algn="ctr">
              <a:lnSpc>
                <a:spcPct val="100000"/>
              </a:lnSpc>
              <a:spcBef>
                <a:spcPts val="0"/>
              </a:spcBef>
              <a:spcAft>
                <a:spcPts val="0"/>
              </a:spcAft>
              <a:buClr>
                <a:schemeClr val="dk1"/>
              </a:buClr>
              <a:buSzPts val="3600"/>
              <a:buNone/>
              <a:defRPr b="1" sz="3600">
                <a:solidFill>
                  <a:schemeClr val="dk1"/>
                </a:solidFill>
              </a:defRPr>
            </a:lvl2pPr>
            <a:lvl3pPr lvl="2" algn="ctr">
              <a:lnSpc>
                <a:spcPct val="100000"/>
              </a:lnSpc>
              <a:spcBef>
                <a:spcPts val="0"/>
              </a:spcBef>
              <a:spcAft>
                <a:spcPts val="0"/>
              </a:spcAft>
              <a:buClr>
                <a:schemeClr val="dk1"/>
              </a:buClr>
              <a:buSzPts val="3600"/>
              <a:buNone/>
              <a:defRPr b="1" sz="3600">
                <a:solidFill>
                  <a:schemeClr val="dk1"/>
                </a:solidFill>
              </a:defRPr>
            </a:lvl3pPr>
            <a:lvl4pPr lvl="3" algn="ctr">
              <a:lnSpc>
                <a:spcPct val="100000"/>
              </a:lnSpc>
              <a:spcBef>
                <a:spcPts val="0"/>
              </a:spcBef>
              <a:spcAft>
                <a:spcPts val="0"/>
              </a:spcAft>
              <a:buClr>
                <a:schemeClr val="dk1"/>
              </a:buClr>
              <a:buSzPts val="3600"/>
              <a:buNone/>
              <a:defRPr b="1" sz="3600">
                <a:solidFill>
                  <a:schemeClr val="dk1"/>
                </a:solidFill>
              </a:defRPr>
            </a:lvl4pPr>
            <a:lvl5pPr lvl="4" algn="ctr">
              <a:lnSpc>
                <a:spcPct val="100000"/>
              </a:lnSpc>
              <a:spcBef>
                <a:spcPts val="0"/>
              </a:spcBef>
              <a:spcAft>
                <a:spcPts val="0"/>
              </a:spcAft>
              <a:buClr>
                <a:schemeClr val="dk1"/>
              </a:buClr>
              <a:buSzPts val="3600"/>
              <a:buNone/>
              <a:defRPr b="1" sz="3600">
                <a:solidFill>
                  <a:schemeClr val="dk1"/>
                </a:solidFill>
              </a:defRPr>
            </a:lvl5pPr>
            <a:lvl6pPr lvl="5" algn="ctr">
              <a:lnSpc>
                <a:spcPct val="100000"/>
              </a:lnSpc>
              <a:spcBef>
                <a:spcPts val="0"/>
              </a:spcBef>
              <a:spcAft>
                <a:spcPts val="0"/>
              </a:spcAft>
              <a:buClr>
                <a:schemeClr val="dk1"/>
              </a:buClr>
              <a:buSzPts val="3600"/>
              <a:buNone/>
              <a:defRPr b="1" sz="3600">
                <a:solidFill>
                  <a:schemeClr val="dk1"/>
                </a:solidFill>
              </a:defRPr>
            </a:lvl6pPr>
            <a:lvl7pPr lvl="6" algn="ctr">
              <a:lnSpc>
                <a:spcPct val="100000"/>
              </a:lnSpc>
              <a:spcBef>
                <a:spcPts val="0"/>
              </a:spcBef>
              <a:spcAft>
                <a:spcPts val="0"/>
              </a:spcAft>
              <a:buClr>
                <a:schemeClr val="dk1"/>
              </a:buClr>
              <a:buSzPts val="3600"/>
              <a:buNone/>
              <a:defRPr b="1" sz="3600">
                <a:solidFill>
                  <a:schemeClr val="dk1"/>
                </a:solidFill>
              </a:defRPr>
            </a:lvl7pPr>
            <a:lvl8pPr lvl="7" algn="ctr">
              <a:lnSpc>
                <a:spcPct val="100000"/>
              </a:lnSpc>
              <a:spcBef>
                <a:spcPts val="0"/>
              </a:spcBef>
              <a:spcAft>
                <a:spcPts val="0"/>
              </a:spcAft>
              <a:buClr>
                <a:schemeClr val="dk1"/>
              </a:buClr>
              <a:buSzPts val="3600"/>
              <a:buNone/>
              <a:defRPr b="1" sz="3600">
                <a:solidFill>
                  <a:schemeClr val="dk1"/>
                </a:solidFill>
              </a:defRPr>
            </a:lvl8pPr>
            <a:lvl9pPr lvl="8" algn="ctr">
              <a:lnSpc>
                <a:spcPct val="100000"/>
              </a:lnSpc>
              <a:spcBef>
                <a:spcPts val="0"/>
              </a:spcBef>
              <a:spcAft>
                <a:spcPts val="0"/>
              </a:spcAft>
              <a:buClr>
                <a:schemeClr val="dk1"/>
              </a:buClr>
              <a:buSzPts val="3600"/>
              <a:buNone/>
              <a:defRPr b="1" sz="3600">
                <a:solidFill>
                  <a:schemeClr val="dk1"/>
                </a:solidFill>
              </a:defRPr>
            </a:lvl9pPr>
          </a:lstStyle>
          <a:p/>
        </p:txBody>
      </p:sp>
      <p:sp>
        <p:nvSpPr>
          <p:cNvPr id="185" name="Google Shape;185;p29"/>
          <p:cNvSpPr txBox="1"/>
          <p:nvPr>
            <p:ph idx="1" type="body"/>
          </p:nvPr>
        </p:nvSpPr>
        <p:spPr>
          <a:xfrm>
            <a:off x="1128750" y="2225463"/>
            <a:ext cx="6886500" cy="2197200"/>
          </a:xfrm>
          <a:prstGeom prst="rect">
            <a:avLst/>
          </a:prstGeom>
          <a:noFill/>
        </p:spPr>
        <p:txBody>
          <a:bodyPr anchorCtr="0" anchor="t" bIns="91425" lIns="91425" spcFirstLastPara="1" rIns="91425" wrap="square" tIns="91425"/>
          <a:lstStyle>
            <a:lvl1pPr indent="-330200" lvl="0" marL="457200" algn="ctr">
              <a:lnSpc>
                <a:spcPct val="115000"/>
              </a:lnSpc>
              <a:spcBef>
                <a:spcPts val="0"/>
              </a:spcBef>
              <a:spcAft>
                <a:spcPts val="0"/>
              </a:spcAft>
              <a:buClr>
                <a:schemeClr val="dk2"/>
              </a:buClr>
              <a:buSzPts val="1600"/>
              <a:buChar char="●"/>
              <a:defRPr sz="1600">
                <a:solidFill>
                  <a:schemeClr val="dk2"/>
                </a:solidFill>
              </a:defRPr>
            </a:lvl1pPr>
            <a:lvl2pPr indent="-317500" lvl="1" marL="914400" algn="ctr">
              <a:lnSpc>
                <a:spcPct val="115000"/>
              </a:lnSpc>
              <a:spcBef>
                <a:spcPts val="1600"/>
              </a:spcBef>
              <a:spcAft>
                <a:spcPts val="0"/>
              </a:spcAft>
              <a:buClr>
                <a:schemeClr val="dk2"/>
              </a:buClr>
              <a:buSzPts val="1400"/>
              <a:buChar char="○"/>
              <a:defRPr sz="1400">
                <a:solidFill>
                  <a:schemeClr val="dk2"/>
                </a:solidFill>
              </a:defRPr>
            </a:lvl2pPr>
            <a:lvl3pPr indent="-317500" lvl="2" marL="1371600" algn="ctr">
              <a:lnSpc>
                <a:spcPct val="115000"/>
              </a:lnSpc>
              <a:spcBef>
                <a:spcPts val="1600"/>
              </a:spcBef>
              <a:spcAft>
                <a:spcPts val="0"/>
              </a:spcAft>
              <a:buClr>
                <a:schemeClr val="dk2"/>
              </a:buClr>
              <a:buSzPts val="1400"/>
              <a:buChar char="■"/>
              <a:defRPr sz="1400">
                <a:solidFill>
                  <a:schemeClr val="dk2"/>
                </a:solidFill>
              </a:defRPr>
            </a:lvl3pPr>
            <a:lvl4pPr indent="-317500" lvl="3" marL="1828800" algn="ctr">
              <a:lnSpc>
                <a:spcPct val="115000"/>
              </a:lnSpc>
              <a:spcBef>
                <a:spcPts val="1600"/>
              </a:spcBef>
              <a:spcAft>
                <a:spcPts val="0"/>
              </a:spcAft>
              <a:buClr>
                <a:schemeClr val="dk2"/>
              </a:buClr>
              <a:buSzPts val="1400"/>
              <a:buChar char="●"/>
              <a:defRPr sz="1400">
                <a:solidFill>
                  <a:schemeClr val="dk2"/>
                </a:solidFill>
              </a:defRPr>
            </a:lvl4pPr>
            <a:lvl5pPr indent="-317500" lvl="4" marL="2286000" algn="ctr">
              <a:lnSpc>
                <a:spcPct val="115000"/>
              </a:lnSpc>
              <a:spcBef>
                <a:spcPts val="1600"/>
              </a:spcBef>
              <a:spcAft>
                <a:spcPts val="0"/>
              </a:spcAft>
              <a:buClr>
                <a:schemeClr val="dk2"/>
              </a:buClr>
              <a:buSzPts val="1400"/>
              <a:buChar char="○"/>
              <a:defRPr sz="1400">
                <a:solidFill>
                  <a:schemeClr val="dk2"/>
                </a:solidFill>
              </a:defRPr>
            </a:lvl5pPr>
            <a:lvl6pPr indent="-317500" lvl="5" marL="2743200" algn="ctr">
              <a:lnSpc>
                <a:spcPct val="115000"/>
              </a:lnSpc>
              <a:spcBef>
                <a:spcPts val="1600"/>
              </a:spcBef>
              <a:spcAft>
                <a:spcPts val="0"/>
              </a:spcAft>
              <a:buClr>
                <a:schemeClr val="dk2"/>
              </a:buClr>
              <a:buSzPts val="1400"/>
              <a:buChar char="■"/>
              <a:defRPr sz="1400">
                <a:solidFill>
                  <a:schemeClr val="dk2"/>
                </a:solidFill>
              </a:defRPr>
            </a:lvl6pPr>
            <a:lvl7pPr indent="-317500" lvl="6" marL="3200400" algn="ctr">
              <a:lnSpc>
                <a:spcPct val="115000"/>
              </a:lnSpc>
              <a:spcBef>
                <a:spcPts val="1600"/>
              </a:spcBef>
              <a:spcAft>
                <a:spcPts val="0"/>
              </a:spcAft>
              <a:buClr>
                <a:schemeClr val="dk2"/>
              </a:buClr>
              <a:buSzPts val="1400"/>
              <a:buChar char="●"/>
              <a:defRPr sz="1400">
                <a:solidFill>
                  <a:schemeClr val="dk2"/>
                </a:solidFill>
              </a:defRPr>
            </a:lvl7pPr>
            <a:lvl8pPr indent="-317500" lvl="7" marL="3657600" algn="ctr">
              <a:lnSpc>
                <a:spcPct val="115000"/>
              </a:lnSpc>
              <a:spcBef>
                <a:spcPts val="1600"/>
              </a:spcBef>
              <a:spcAft>
                <a:spcPts val="0"/>
              </a:spcAft>
              <a:buClr>
                <a:schemeClr val="dk2"/>
              </a:buClr>
              <a:buSzPts val="1400"/>
              <a:buChar char="○"/>
              <a:defRPr sz="1400">
                <a:solidFill>
                  <a:schemeClr val="dk2"/>
                </a:solidFill>
              </a:defRPr>
            </a:lvl8pPr>
            <a:lvl9pPr indent="-317500" lvl="8" marL="4114800" algn="ctr">
              <a:lnSpc>
                <a:spcPct val="115000"/>
              </a:lnSpc>
              <a:spcBef>
                <a:spcPts val="1600"/>
              </a:spcBef>
              <a:spcAft>
                <a:spcPts val="1600"/>
              </a:spcAft>
              <a:buClr>
                <a:schemeClr val="dk2"/>
              </a:buClr>
              <a:buSzPts val="1400"/>
              <a:buChar char="■"/>
              <a:defRPr sz="1400">
                <a:solidFill>
                  <a:schemeClr val="dk2"/>
                </a:solidFill>
              </a:defRPr>
            </a:lvl9pPr>
          </a:lstStyle>
          <a:p/>
        </p:txBody>
      </p:sp>
      <p:sp>
        <p:nvSpPr>
          <p:cNvPr id="186" name="Google Shape;186;p29"/>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yout personalizado 17">
  <p:cSld name="AUTOLAYOUT_24">
    <p:bg>
      <p:bgPr>
        <a:solidFill>
          <a:srgbClr val="FFFFFF"/>
        </a:solidFill>
      </p:bgPr>
    </p:bg>
    <p:spTree>
      <p:nvGrpSpPr>
        <p:cNvPr id="187" name="Shape 187"/>
        <p:cNvGrpSpPr/>
        <p:nvPr/>
      </p:nvGrpSpPr>
      <p:grpSpPr>
        <a:xfrm>
          <a:off x="0" y="0"/>
          <a:ext cx="0" cy="0"/>
          <a:chOff x="0" y="0"/>
          <a:chExt cx="0" cy="0"/>
        </a:xfrm>
      </p:grpSpPr>
      <p:sp>
        <p:nvSpPr>
          <p:cNvPr id="188" name="Google Shape;188;p30"/>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0"/>
          <p:cNvSpPr/>
          <p:nvPr/>
        </p:nvSpPr>
        <p:spPr>
          <a:xfrm>
            <a:off x="-25" y="0"/>
            <a:ext cx="9144000" cy="1741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0"/>
          <p:cNvSpPr/>
          <p:nvPr/>
        </p:nvSpPr>
        <p:spPr>
          <a:xfrm>
            <a:off x="6551675" y="0"/>
            <a:ext cx="2592300" cy="1741500"/>
          </a:xfrm>
          <a:prstGeom prst="rect">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0"/>
          <p:cNvSpPr/>
          <p:nvPr/>
        </p:nvSpPr>
        <p:spPr>
          <a:xfrm rot="10800000">
            <a:off x="3991228"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0"/>
          <p:cNvSpPr/>
          <p:nvPr/>
        </p:nvSpPr>
        <p:spPr>
          <a:xfrm rot="10800000">
            <a:off x="3991228" y="0"/>
            <a:ext cx="1727100" cy="1741500"/>
          </a:xfrm>
          <a:prstGeom prst="flowChartDelay">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0"/>
          <p:cNvSpPr/>
          <p:nvPr/>
        </p:nvSpPr>
        <p:spPr>
          <a:xfrm rot="10800000">
            <a:off x="4431837"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0"/>
          <p:cNvSpPr/>
          <p:nvPr/>
        </p:nvSpPr>
        <p:spPr>
          <a:xfrm rot="10800000">
            <a:off x="4431837" y="0"/>
            <a:ext cx="1727100" cy="1741500"/>
          </a:xfrm>
          <a:prstGeom prst="flowChartDelay">
            <a:avLst/>
          </a:pr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0"/>
          <p:cNvSpPr/>
          <p:nvPr/>
        </p:nvSpPr>
        <p:spPr>
          <a:xfrm rot="10800000">
            <a:off x="4856511" y="0"/>
            <a:ext cx="1727100" cy="1741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0"/>
          <p:cNvSpPr/>
          <p:nvPr/>
        </p:nvSpPr>
        <p:spPr>
          <a:xfrm rot="10800000">
            <a:off x="4856511" y="0"/>
            <a:ext cx="1727100" cy="1741500"/>
          </a:xfrm>
          <a:prstGeom prst="flowChartDelay">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0"/>
          <p:cNvSpPr txBox="1"/>
          <p:nvPr>
            <p:ph type="title"/>
          </p:nvPr>
        </p:nvSpPr>
        <p:spPr>
          <a:xfrm>
            <a:off x="324475" y="148225"/>
            <a:ext cx="3559500" cy="1373700"/>
          </a:xfrm>
          <a:prstGeom prst="rect">
            <a:avLst/>
          </a:prstGeom>
          <a:noFill/>
        </p:spPr>
        <p:txBody>
          <a:bodyPr anchorCtr="0" anchor="b" bIns="91425" lIns="91425" spcFirstLastPara="1" rIns="91425" wrap="square" tIns="91425"/>
          <a:lstStyle>
            <a:lvl1pPr lvl="0" algn="l">
              <a:lnSpc>
                <a:spcPct val="100000"/>
              </a:lnSpc>
              <a:spcBef>
                <a:spcPts val="0"/>
              </a:spcBef>
              <a:spcAft>
                <a:spcPts val="0"/>
              </a:spcAft>
              <a:buNone/>
              <a:defRPr b="1" sz="2800">
                <a:solidFill>
                  <a:schemeClr val="lt1"/>
                </a:solidFill>
              </a:defRPr>
            </a:lvl1pPr>
            <a:lvl2pPr lvl="1" algn="l">
              <a:lnSpc>
                <a:spcPct val="100000"/>
              </a:lnSpc>
              <a:spcBef>
                <a:spcPts val="0"/>
              </a:spcBef>
              <a:spcAft>
                <a:spcPts val="0"/>
              </a:spcAft>
              <a:buNone/>
              <a:defRPr b="1" sz="2800">
                <a:solidFill>
                  <a:schemeClr val="lt1"/>
                </a:solidFill>
              </a:defRPr>
            </a:lvl2pPr>
            <a:lvl3pPr lvl="2" algn="l">
              <a:lnSpc>
                <a:spcPct val="100000"/>
              </a:lnSpc>
              <a:spcBef>
                <a:spcPts val="0"/>
              </a:spcBef>
              <a:spcAft>
                <a:spcPts val="0"/>
              </a:spcAft>
              <a:buNone/>
              <a:defRPr b="1" sz="2800">
                <a:solidFill>
                  <a:schemeClr val="lt1"/>
                </a:solidFill>
              </a:defRPr>
            </a:lvl3pPr>
            <a:lvl4pPr lvl="3" algn="l">
              <a:lnSpc>
                <a:spcPct val="100000"/>
              </a:lnSpc>
              <a:spcBef>
                <a:spcPts val="0"/>
              </a:spcBef>
              <a:spcAft>
                <a:spcPts val="0"/>
              </a:spcAft>
              <a:buNone/>
              <a:defRPr b="1" sz="2800">
                <a:solidFill>
                  <a:schemeClr val="lt1"/>
                </a:solidFill>
              </a:defRPr>
            </a:lvl4pPr>
            <a:lvl5pPr lvl="4" algn="l">
              <a:lnSpc>
                <a:spcPct val="100000"/>
              </a:lnSpc>
              <a:spcBef>
                <a:spcPts val="0"/>
              </a:spcBef>
              <a:spcAft>
                <a:spcPts val="0"/>
              </a:spcAft>
              <a:buNone/>
              <a:defRPr b="1" sz="2800">
                <a:solidFill>
                  <a:schemeClr val="lt1"/>
                </a:solidFill>
              </a:defRPr>
            </a:lvl5pPr>
            <a:lvl6pPr lvl="5" algn="l">
              <a:lnSpc>
                <a:spcPct val="100000"/>
              </a:lnSpc>
              <a:spcBef>
                <a:spcPts val="0"/>
              </a:spcBef>
              <a:spcAft>
                <a:spcPts val="0"/>
              </a:spcAft>
              <a:buNone/>
              <a:defRPr b="1" sz="2800">
                <a:solidFill>
                  <a:schemeClr val="lt1"/>
                </a:solidFill>
              </a:defRPr>
            </a:lvl6pPr>
            <a:lvl7pPr lvl="6" algn="l">
              <a:lnSpc>
                <a:spcPct val="100000"/>
              </a:lnSpc>
              <a:spcBef>
                <a:spcPts val="0"/>
              </a:spcBef>
              <a:spcAft>
                <a:spcPts val="0"/>
              </a:spcAft>
              <a:buNone/>
              <a:defRPr b="1" sz="2800">
                <a:solidFill>
                  <a:schemeClr val="lt1"/>
                </a:solidFill>
              </a:defRPr>
            </a:lvl7pPr>
            <a:lvl8pPr lvl="7" algn="l">
              <a:lnSpc>
                <a:spcPct val="100000"/>
              </a:lnSpc>
              <a:spcBef>
                <a:spcPts val="0"/>
              </a:spcBef>
              <a:spcAft>
                <a:spcPts val="0"/>
              </a:spcAft>
              <a:buNone/>
              <a:defRPr b="1" sz="2800">
                <a:solidFill>
                  <a:schemeClr val="lt1"/>
                </a:solidFill>
              </a:defRPr>
            </a:lvl8pPr>
            <a:lvl9pPr lvl="8" algn="l">
              <a:lnSpc>
                <a:spcPct val="100000"/>
              </a:lnSpc>
              <a:spcBef>
                <a:spcPts val="0"/>
              </a:spcBef>
              <a:spcAft>
                <a:spcPts val="0"/>
              </a:spcAft>
              <a:buNone/>
              <a:defRPr b="1" sz="2800">
                <a:solidFill>
                  <a:schemeClr val="lt1"/>
                </a:solidFill>
              </a:defRPr>
            </a:lvl9pPr>
          </a:lstStyle>
          <a:p/>
        </p:txBody>
      </p:sp>
      <p:sp>
        <p:nvSpPr>
          <p:cNvPr id="198" name="Google Shape;198;p30"/>
          <p:cNvSpPr txBox="1"/>
          <p:nvPr>
            <p:ph idx="1" type="body"/>
          </p:nvPr>
        </p:nvSpPr>
        <p:spPr>
          <a:xfrm>
            <a:off x="324475" y="1920450"/>
            <a:ext cx="8494800" cy="2704200"/>
          </a:xfrm>
          <a:prstGeom prst="rect">
            <a:avLst/>
          </a:prstGeom>
          <a:noFill/>
        </p:spPr>
        <p:txBody>
          <a:bodyPr anchorCtr="0" anchor="t" bIns="91425" lIns="91425" spcFirstLastPara="1" rIns="91425" wrap="square" tIns="91425"/>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199" name="Google Shape;199;p30"/>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yout personalizado 18">
  <p:cSld name="AUTOLAYOUT_25">
    <p:spTree>
      <p:nvGrpSpPr>
        <p:cNvPr id="200" name="Shape 200"/>
        <p:cNvGrpSpPr/>
        <p:nvPr/>
      </p:nvGrpSpPr>
      <p:grpSpPr>
        <a:xfrm>
          <a:off x="0" y="0"/>
          <a:ext cx="0" cy="0"/>
          <a:chOff x="0" y="0"/>
          <a:chExt cx="0" cy="0"/>
        </a:xfrm>
      </p:grpSpPr>
      <p:sp>
        <p:nvSpPr>
          <p:cNvPr id="201" name="Google Shape;201;p31"/>
          <p:cNvSpPr/>
          <p:nvPr/>
        </p:nvSpPr>
        <p:spPr>
          <a:xfrm>
            <a:off x="0" y="0"/>
            <a:ext cx="9144000" cy="51435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1"/>
          <p:cNvSpPr/>
          <p:nvPr/>
        </p:nvSpPr>
        <p:spPr>
          <a:xfrm>
            <a:off x="3341300" y="314875"/>
            <a:ext cx="5486400" cy="4513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1"/>
          <p:cNvSpPr/>
          <p:nvPr/>
        </p:nvSpPr>
        <p:spPr>
          <a:xfrm>
            <a:off x="0" y="0"/>
            <a:ext cx="3048000" cy="51435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1"/>
          <p:cNvSpPr/>
          <p:nvPr/>
        </p:nvSpPr>
        <p:spPr>
          <a:xfrm>
            <a:off x="3341300" y="314875"/>
            <a:ext cx="5486400" cy="1134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1"/>
          <p:cNvSpPr txBox="1"/>
          <p:nvPr>
            <p:ph type="title"/>
          </p:nvPr>
        </p:nvSpPr>
        <p:spPr>
          <a:xfrm>
            <a:off x="348300" y="428200"/>
            <a:ext cx="2351400" cy="4399800"/>
          </a:xfrm>
          <a:prstGeom prst="rect">
            <a:avLst/>
          </a:prstGeom>
          <a:noFill/>
        </p:spPr>
        <p:txBody>
          <a:bodyPr anchorCtr="0" anchor="t" bIns="91425" lIns="91425" spcFirstLastPara="1" rIns="91425" wrap="square" tIns="91425"/>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206" name="Google Shape;206;p31"/>
          <p:cNvSpPr txBox="1"/>
          <p:nvPr>
            <p:ph idx="1" type="body"/>
          </p:nvPr>
        </p:nvSpPr>
        <p:spPr>
          <a:xfrm>
            <a:off x="3539325" y="593900"/>
            <a:ext cx="5090400" cy="4011600"/>
          </a:xfrm>
          <a:prstGeom prst="rect">
            <a:avLst/>
          </a:prstGeom>
          <a:noFill/>
        </p:spPr>
        <p:txBody>
          <a:bodyPr anchorCtr="0" anchor="t" bIns="91425" lIns="91425" spcFirstLastPara="1" rIns="91425" wrap="square" tIns="91425"/>
          <a:lstStyle>
            <a:lvl1pPr indent="-317500" lvl="0" marL="457200" algn="l">
              <a:lnSpc>
                <a:spcPct val="115000"/>
              </a:lnSpc>
              <a:spcBef>
                <a:spcPts val="0"/>
              </a:spcBef>
              <a:spcAft>
                <a:spcPts val="0"/>
              </a:spcAft>
              <a:buClr>
                <a:srgbClr val="666666"/>
              </a:buClr>
              <a:buSzPts val="1400"/>
              <a:buChar char="●"/>
              <a:defRPr sz="1400">
                <a:solidFill>
                  <a:srgbClr val="666666"/>
                </a:solidFill>
              </a:defRPr>
            </a:lvl1pPr>
            <a:lvl2pPr indent="-304800" lvl="1" marL="914400" algn="l">
              <a:lnSpc>
                <a:spcPct val="115000"/>
              </a:lnSpc>
              <a:spcBef>
                <a:spcPts val="1600"/>
              </a:spcBef>
              <a:spcAft>
                <a:spcPts val="0"/>
              </a:spcAft>
              <a:buClr>
                <a:srgbClr val="666666"/>
              </a:buClr>
              <a:buSzPts val="1200"/>
              <a:buChar char="○"/>
              <a:defRPr sz="1200">
                <a:solidFill>
                  <a:srgbClr val="666666"/>
                </a:solidFill>
              </a:defRPr>
            </a:lvl2pPr>
            <a:lvl3pPr indent="-304800" lvl="2" marL="1371600" algn="l">
              <a:lnSpc>
                <a:spcPct val="115000"/>
              </a:lnSpc>
              <a:spcBef>
                <a:spcPts val="1600"/>
              </a:spcBef>
              <a:spcAft>
                <a:spcPts val="0"/>
              </a:spcAft>
              <a:buClr>
                <a:srgbClr val="666666"/>
              </a:buClr>
              <a:buSzPts val="1200"/>
              <a:buChar char="■"/>
              <a:defRPr sz="1200">
                <a:solidFill>
                  <a:srgbClr val="666666"/>
                </a:solidFill>
              </a:defRPr>
            </a:lvl3pPr>
            <a:lvl4pPr indent="-304800" lvl="3" marL="1828800" algn="l">
              <a:lnSpc>
                <a:spcPct val="115000"/>
              </a:lnSpc>
              <a:spcBef>
                <a:spcPts val="1600"/>
              </a:spcBef>
              <a:spcAft>
                <a:spcPts val="0"/>
              </a:spcAft>
              <a:buClr>
                <a:srgbClr val="666666"/>
              </a:buClr>
              <a:buSzPts val="1200"/>
              <a:buChar char="●"/>
              <a:defRPr sz="1200">
                <a:solidFill>
                  <a:srgbClr val="666666"/>
                </a:solidFill>
              </a:defRPr>
            </a:lvl4pPr>
            <a:lvl5pPr indent="-304800" lvl="4" marL="2286000" algn="l">
              <a:lnSpc>
                <a:spcPct val="115000"/>
              </a:lnSpc>
              <a:spcBef>
                <a:spcPts val="1600"/>
              </a:spcBef>
              <a:spcAft>
                <a:spcPts val="0"/>
              </a:spcAft>
              <a:buClr>
                <a:srgbClr val="666666"/>
              </a:buClr>
              <a:buSzPts val="1200"/>
              <a:buChar char="○"/>
              <a:defRPr sz="1200">
                <a:solidFill>
                  <a:srgbClr val="666666"/>
                </a:solidFill>
              </a:defRPr>
            </a:lvl5pPr>
            <a:lvl6pPr indent="-304800" lvl="5" marL="2743200" algn="l">
              <a:lnSpc>
                <a:spcPct val="115000"/>
              </a:lnSpc>
              <a:spcBef>
                <a:spcPts val="1600"/>
              </a:spcBef>
              <a:spcAft>
                <a:spcPts val="0"/>
              </a:spcAft>
              <a:buClr>
                <a:srgbClr val="666666"/>
              </a:buClr>
              <a:buSzPts val="1200"/>
              <a:buChar char="■"/>
              <a:defRPr sz="1200">
                <a:solidFill>
                  <a:srgbClr val="666666"/>
                </a:solidFill>
              </a:defRPr>
            </a:lvl6pPr>
            <a:lvl7pPr indent="-304800" lvl="6" marL="3200400" algn="l">
              <a:lnSpc>
                <a:spcPct val="115000"/>
              </a:lnSpc>
              <a:spcBef>
                <a:spcPts val="1600"/>
              </a:spcBef>
              <a:spcAft>
                <a:spcPts val="0"/>
              </a:spcAft>
              <a:buClr>
                <a:srgbClr val="666666"/>
              </a:buClr>
              <a:buSzPts val="1200"/>
              <a:buChar char="●"/>
              <a:defRPr sz="1200">
                <a:solidFill>
                  <a:srgbClr val="666666"/>
                </a:solidFill>
              </a:defRPr>
            </a:lvl7pPr>
            <a:lvl8pPr indent="-304800" lvl="7" marL="3657600" algn="l">
              <a:lnSpc>
                <a:spcPct val="115000"/>
              </a:lnSpc>
              <a:spcBef>
                <a:spcPts val="1600"/>
              </a:spcBef>
              <a:spcAft>
                <a:spcPts val="0"/>
              </a:spcAft>
              <a:buClr>
                <a:srgbClr val="666666"/>
              </a:buClr>
              <a:buSzPts val="1200"/>
              <a:buChar char="○"/>
              <a:defRPr sz="1200">
                <a:solidFill>
                  <a:srgbClr val="666666"/>
                </a:solidFill>
              </a:defRPr>
            </a:lvl8pPr>
            <a:lvl9pPr indent="-304800" lvl="8" marL="4114800" algn="l">
              <a:lnSpc>
                <a:spcPct val="115000"/>
              </a:lnSpc>
              <a:spcBef>
                <a:spcPts val="1600"/>
              </a:spcBef>
              <a:spcAft>
                <a:spcPts val="1600"/>
              </a:spcAft>
              <a:buClr>
                <a:srgbClr val="666666"/>
              </a:buClr>
              <a:buSzPts val="1200"/>
              <a:buChar char="■"/>
              <a:defRPr sz="1200">
                <a:solidFill>
                  <a:srgbClr val="666666"/>
                </a:solidFill>
              </a:defRPr>
            </a:lvl9pPr>
          </a:lstStyle>
          <a:p/>
        </p:txBody>
      </p:sp>
      <p:sp>
        <p:nvSpPr>
          <p:cNvPr id="207" name="Google Shape;207;p31"/>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666666"/>
                </a:solidFill>
              </a:defRPr>
            </a:lvl1pPr>
            <a:lvl2pPr lvl="1" algn="r">
              <a:lnSpc>
                <a:spcPct val="100000"/>
              </a:lnSpc>
              <a:spcAft>
                <a:spcPts val="0"/>
              </a:spcAft>
              <a:buNone/>
              <a:defRPr sz="1000">
                <a:solidFill>
                  <a:srgbClr val="666666"/>
                </a:solidFill>
              </a:defRPr>
            </a:lvl2pPr>
            <a:lvl3pPr lvl="2" algn="r">
              <a:lnSpc>
                <a:spcPct val="100000"/>
              </a:lnSpc>
              <a:spcAft>
                <a:spcPts val="0"/>
              </a:spcAft>
              <a:buNone/>
              <a:defRPr sz="1000">
                <a:solidFill>
                  <a:srgbClr val="666666"/>
                </a:solidFill>
              </a:defRPr>
            </a:lvl3pPr>
            <a:lvl4pPr lvl="3" algn="r">
              <a:lnSpc>
                <a:spcPct val="100000"/>
              </a:lnSpc>
              <a:spcAft>
                <a:spcPts val="0"/>
              </a:spcAft>
              <a:buNone/>
              <a:defRPr sz="1000">
                <a:solidFill>
                  <a:srgbClr val="666666"/>
                </a:solidFill>
              </a:defRPr>
            </a:lvl4pPr>
            <a:lvl5pPr lvl="4" algn="r">
              <a:lnSpc>
                <a:spcPct val="100000"/>
              </a:lnSpc>
              <a:spcAft>
                <a:spcPts val="0"/>
              </a:spcAft>
              <a:buNone/>
              <a:defRPr sz="1000">
                <a:solidFill>
                  <a:srgbClr val="666666"/>
                </a:solidFill>
              </a:defRPr>
            </a:lvl5pPr>
            <a:lvl6pPr lvl="5" algn="r">
              <a:lnSpc>
                <a:spcPct val="100000"/>
              </a:lnSpc>
              <a:spcAft>
                <a:spcPts val="0"/>
              </a:spcAft>
              <a:buNone/>
              <a:defRPr sz="1000">
                <a:solidFill>
                  <a:srgbClr val="666666"/>
                </a:solidFill>
              </a:defRPr>
            </a:lvl6pPr>
            <a:lvl7pPr lvl="6" algn="r">
              <a:lnSpc>
                <a:spcPct val="100000"/>
              </a:lnSpc>
              <a:spcAft>
                <a:spcPts val="0"/>
              </a:spcAft>
              <a:buNone/>
              <a:defRPr sz="1000">
                <a:solidFill>
                  <a:srgbClr val="666666"/>
                </a:solidFill>
              </a:defRPr>
            </a:lvl7pPr>
            <a:lvl8pPr lvl="7" algn="r">
              <a:lnSpc>
                <a:spcPct val="100000"/>
              </a:lnSpc>
              <a:spcAft>
                <a:spcPts val="0"/>
              </a:spcAft>
              <a:buNone/>
              <a:defRPr sz="1000">
                <a:solidFill>
                  <a:srgbClr val="666666"/>
                </a:solidFill>
              </a:defRPr>
            </a:lvl8pPr>
            <a:lvl9pPr lvl="8"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yout personalizado 19">
  <p:cSld name="AUTOLAYOUT_26">
    <p:bg>
      <p:bgPr>
        <a:solidFill>
          <a:srgbClr val="FFFFFF"/>
        </a:solidFill>
      </p:bgPr>
    </p:bg>
    <p:spTree>
      <p:nvGrpSpPr>
        <p:cNvPr id="208" name="Shape 208"/>
        <p:cNvGrpSpPr/>
        <p:nvPr/>
      </p:nvGrpSpPr>
      <p:grpSpPr>
        <a:xfrm>
          <a:off x="0" y="0"/>
          <a:ext cx="0" cy="0"/>
          <a:chOff x="0" y="0"/>
          <a:chExt cx="0" cy="0"/>
        </a:xfrm>
      </p:grpSpPr>
      <p:sp>
        <p:nvSpPr>
          <p:cNvPr id="209" name="Google Shape;209;p32"/>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2"/>
          <p:cNvSpPr/>
          <p:nvPr/>
        </p:nvSpPr>
        <p:spPr>
          <a:xfrm>
            <a:off x="2448225" y="447900"/>
            <a:ext cx="4247700" cy="4247700"/>
          </a:xfrm>
          <a:prstGeom prst="ellipse">
            <a:avLst/>
          </a:pr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2"/>
          <p:cNvSpPr/>
          <p:nvPr/>
        </p:nvSpPr>
        <p:spPr>
          <a:xfrm>
            <a:off x="2571825" y="571500"/>
            <a:ext cx="4000500" cy="40005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2"/>
          <p:cNvSpPr txBox="1"/>
          <p:nvPr>
            <p:ph type="title"/>
          </p:nvPr>
        </p:nvSpPr>
        <p:spPr>
          <a:xfrm>
            <a:off x="3019425" y="1662150"/>
            <a:ext cx="3105300" cy="1819200"/>
          </a:xfrm>
          <a:prstGeom prst="rect">
            <a:avLst/>
          </a:prstGeom>
          <a:noFill/>
        </p:spPr>
        <p:txBody>
          <a:bodyPr anchorCtr="0" anchor="ctr" bIns="91425" lIns="91425" spcFirstLastPara="1" rIns="91425" wrap="square" tIns="91425"/>
          <a:lstStyle>
            <a:lvl1pPr lvl="0" algn="ctr">
              <a:lnSpc>
                <a:spcPct val="100000"/>
              </a:lnSpc>
              <a:spcBef>
                <a:spcPts val="0"/>
              </a:spcBef>
              <a:spcAft>
                <a:spcPts val="0"/>
              </a:spcAft>
              <a:buNone/>
              <a:defRPr b="1" sz="4000">
                <a:solidFill>
                  <a:schemeClr val="dk1"/>
                </a:solidFill>
              </a:defRPr>
            </a:lvl1pPr>
            <a:lvl2pPr lvl="1" algn="ctr">
              <a:lnSpc>
                <a:spcPct val="100000"/>
              </a:lnSpc>
              <a:spcBef>
                <a:spcPts val="0"/>
              </a:spcBef>
              <a:spcAft>
                <a:spcPts val="0"/>
              </a:spcAft>
              <a:buNone/>
              <a:defRPr b="1" sz="2800">
                <a:solidFill>
                  <a:schemeClr val="dk1"/>
                </a:solidFill>
              </a:defRPr>
            </a:lvl2pPr>
            <a:lvl3pPr lvl="2" algn="ctr">
              <a:lnSpc>
                <a:spcPct val="100000"/>
              </a:lnSpc>
              <a:spcBef>
                <a:spcPts val="0"/>
              </a:spcBef>
              <a:spcAft>
                <a:spcPts val="0"/>
              </a:spcAft>
              <a:buNone/>
              <a:defRPr b="1" sz="2800">
                <a:solidFill>
                  <a:schemeClr val="dk1"/>
                </a:solidFill>
              </a:defRPr>
            </a:lvl3pPr>
            <a:lvl4pPr lvl="3" algn="ctr">
              <a:lnSpc>
                <a:spcPct val="100000"/>
              </a:lnSpc>
              <a:spcBef>
                <a:spcPts val="0"/>
              </a:spcBef>
              <a:spcAft>
                <a:spcPts val="0"/>
              </a:spcAft>
              <a:buNone/>
              <a:defRPr b="1" sz="2800">
                <a:solidFill>
                  <a:schemeClr val="dk1"/>
                </a:solidFill>
              </a:defRPr>
            </a:lvl4pPr>
            <a:lvl5pPr lvl="4" algn="ctr">
              <a:lnSpc>
                <a:spcPct val="100000"/>
              </a:lnSpc>
              <a:spcBef>
                <a:spcPts val="0"/>
              </a:spcBef>
              <a:spcAft>
                <a:spcPts val="0"/>
              </a:spcAft>
              <a:buNone/>
              <a:defRPr b="1" sz="2800">
                <a:solidFill>
                  <a:schemeClr val="dk1"/>
                </a:solidFill>
              </a:defRPr>
            </a:lvl5pPr>
            <a:lvl6pPr lvl="5" algn="ctr">
              <a:lnSpc>
                <a:spcPct val="100000"/>
              </a:lnSpc>
              <a:spcBef>
                <a:spcPts val="0"/>
              </a:spcBef>
              <a:spcAft>
                <a:spcPts val="0"/>
              </a:spcAft>
              <a:buNone/>
              <a:defRPr b="1" sz="2800">
                <a:solidFill>
                  <a:schemeClr val="dk1"/>
                </a:solidFill>
              </a:defRPr>
            </a:lvl6pPr>
            <a:lvl7pPr lvl="6" algn="ctr">
              <a:lnSpc>
                <a:spcPct val="100000"/>
              </a:lnSpc>
              <a:spcBef>
                <a:spcPts val="0"/>
              </a:spcBef>
              <a:spcAft>
                <a:spcPts val="0"/>
              </a:spcAft>
              <a:buNone/>
              <a:defRPr b="1" sz="2800">
                <a:solidFill>
                  <a:schemeClr val="dk1"/>
                </a:solidFill>
              </a:defRPr>
            </a:lvl7pPr>
            <a:lvl8pPr lvl="7" algn="ctr">
              <a:lnSpc>
                <a:spcPct val="100000"/>
              </a:lnSpc>
              <a:spcBef>
                <a:spcPts val="0"/>
              </a:spcBef>
              <a:spcAft>
                <a:spcPts val="0"/>
              </a:spcAft>
              <a:buNone/>
              <a:defRPr b="1" sz="2800">
                <a:solidFill>
                  <a:schemeClr val="dk1"/>
                </a:solidFill>
              </a:defRPr>
            </a:lvl8pPr>
            <a:lvl9pPr lvl="8" algn="ctr">
              <a:lnSpc>
                <a:spcPct val="100000"/>
              </a:lnSpc>
              <a:spcBef>
                <a:spcPts val="0"/>
              </a:spcBef>
              <a:spcAft>
                <a:spcPts val="0"/>
              </a:spcAft>
              <a:buNone/>
              <a:defRPr b="1" sz="2800">
                <a:solidFill>
                  <a:schemeClr val="dk1"/>
                </a:solidFill>
              </a:defRPr>
            </a:lvl9pPr>
          </a:lstStyle>
          <a:p/>
        </p:txBody>
      </p:sp>
      <p:sp>
        <p:nvSpPr>
          <p:cNvPr id="213" name="Google Shape;213;p32"/>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3"/>
          <p:cNvSpPr txBox="1"/>
          <p:nvPr>
            <p:ph type="ctrTitle"/>
          </p:nvPr>
        </p:nvSpPr>
        <p:spPr>
          <a:xfrm>
            <a:off x="589350" y="843375"/>
            <a:ext cx="6883800" cy="165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Padrões de Projeto</a:t>
            </a:r>
            <a:endParaRPr/>
          </a:p>
        </p:txBody>
      </p:sp>
      <p:sp>
        <p:nvSpPr>
          <p:cNvPr id="219" name="Google Shape;219;p33"/>
          <p:cNvSpPr txBox="1"/>
          <p:nvPr>
            <p:ph idx="1" type="subTitle"/>
          </p:nvPr>
        </p:nvSpPr>
        <p:spPr>
          <a:xfrm>
            <a:off x="589350" y="2642400"/>
            <a:ext cx="6883800" cy="55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Conceitos Básicos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2"/>
          <p:cNvSpPr txBox="1"/>
          <p:nvPr>
            <p:ph type="title"/>
          </p:nvPr>
        </p:nvSpPr>
        <p:spPr>
          <a:xfrm>
            <a:off x="324475" y="148225"/>
            <a:ext cx="35595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[O]pen/Closed Principle (Princípio do Aberto/Fechado)</a:t>
            </a:r>
            <a:endParaRPr/>
          </a:p>
        </p:txBody>
      </p:sp>
      <p:sp>
        <p:nvSpPr>
          <p:cNvPr id="274" name="Google Shape;274;p42"/>
          <p:cNvSpPr txBox="1"/>
          <p:nvPr>
            <p:ph idx="1" type="body"/>
          </p:nvPr>
        </p:nvSpPr>
        <p:spPr>
          <a:xfrm>
            <a:off x="324475" y="1920450"/>
            <a:ext cx="8494800" cy="27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“As entidades de software (classes, módulos, funções etc.) devem ser abertas para ampliação, mas fechadas para modificação”.</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pt-BR"/>
              <a:t>Deve ser </a:t>
            </a:r>
            <a:r>
              <a:rPr lang="pt-BR"/>
              <a:t>possível</a:t>
            </a:r>
            <a:r>
              <a:rPr lang="pt-BR"/>
              <a:t> estender o comportamento de uma classe, quando for necessário, por meio de herança, interface e composição, mas não permitir a abertura dessa classe para fazer pequenas modificações.</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3"/>
          <p:cNvSpPr txBox="1"/>
          <p:nvPr>
            <p:ph type="title"/>
          </p:nvPr>
        </p:nvSpPr>
        <p:spPr>
          <a:xfrm>
            <a:off x="324475" y="148225"/>
            <a:ext cx="52449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[L]iskov Substitution Principle (Princípio da Substituição de Liskov)</a:t>
            </a:r>
            <a:endParaRPr/>
          </a:p>
        </p:txBody>
      </p:sp>
      <p:sp>
        <p:nvSpPr>
          <p:cNvPr id="280" name="Google Shape;280;p43"/>
          <p:cNvSpPr txBox="1"/>
          <p:nvPr>
            <p:ph idx="1" type="body"/>
          </p:nvPr>
        </p:nvSpPr>
        <p:spPr>
          <a:xfrm>
            <a:off x="324475" y="1920450"/>
            <a:ext cx="8494800" cy="27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“os subtipos devem ser substituíveis pelos seus tipos de base”, ponderando sobre os cuidados para usar a herança no seu projeto de software. </a:t>
            </a:r>
            <a:endParaRPr/>
          </a:p>
          <a:p>
            <a:pPr indent="0" lvl="0" marL="0" rtl="0" algn="l">
              <a:spcBef>
                <a:spcPts val="1600"/>
              </a:spcBef>
              <a:spcAft>
                <a:spcPts val="1600"/>
              </a:spcAft>
              <a:buNone/>
            </a:pPr>
            <a:r>
              <a:rPr lang="pt-BR"/>
              <a:t>Mesmo a herança sendo um mecanismo poderoso, ela deve ser utilizada de forma contextualizada e moderada, evitando os casos de classes serem estendidas apenas por possuírem algo em comum.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4"/>
          <p:cNvSpPr txBox="1"/>
          <p:nvPr>
            <p:ph type="title"/>
          </p:nvPr>
        </p:nvSpPr>
        <p:spPr>
          <a:xfrm>
            <a:off x="324475" y="148225"/>
            <a:ext cx="52449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[I]nterface Segregation Principle (Princípio da Segregação de Interfaces)</a:t>
            </a:r>
            <a:endParaRPr/>
          </a:p>
        </p:txBody>
      </p:sp>
      <p:sp>
        <p:nvSpPr>
          <p:cNvPr id="286" name="Google Shape;286;p44"/>
          <p:cNvSpPr txBox="1"/>
          <p:nvPr>
            <p:ph idx="1" type="body"/>
          </p:nvPr>
        </p:nvSpPr>
        <p:spPr>
          <a:xfrm>
            <a:off x="324475" y="1920450"/>
            <a:ext cx="8494800" cy="270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“muitas interfaces específicas são melhores do que uma interface geral”. Esse princípio trata da coesão em interfaces, da construção de módulos enxutos, ou seja, com poucos comportamentos. Interfaces que possuem muitos comportamentos são difíceis de manter e evoluir, e devem ser evitadas.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5"/>
          <p:cNvSpPr txBox="1"/>
          <p:nvPr>
            <p:ph type="title"/>
          </p:nvPr>
        </p:nvSpPr>
        <p:spPr>
          <a:xfrm>
            <a:off x="324475" y="148225"/>
            <a:ext cx="52449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[D]ependency Inversion Principle (Princípio da Inversão de Dependências)</a:t>
            </a:r>
            <a:endParaRPr/>
          </a:p>
        </p:txBody>
      </p:sp>
      <p:sp>
        <p:nvSpPr>
          <p:cNvPr id="292" name="Google Shape;292;p45"/>
          <p:cNvSpPr txBox="1"/>
          <p:nvPr>
            <p:ph idx="1" type="body"/>
          </p:nvPr>
        </p:nvSpPr>
        <p:spPr>
          <a:xfrm>
            <a:off x="324475" y="1920450"/>
            <a:ext cx="8494800" cy="27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Diz que devemos “depender de abstrações e não de classes concretas”. Uncle Bob quebra a definição desse princípio em dois sub-itens:</a:t>
            </a:r>
            <a:endParaRPr/>
          </a:p>
          <a:p>
            <a:pPr indent="-342900" lvl="0" marL="457200" rtl="0" algn="l">
              <a:spcBef>
                <a:spcPts val="1600"/>
              </a:spcBef>
              <a:spcAft>
                <a:spcPts val="0"/>
              </a:spcAft>
              <a:buSzPts val="1800"/>
              <a:buChar char="●"/>
            </a:pPr>
            <a:r>
              <a:rPr lang="pt-BR"/>
              <a:t>“Módulos de alto nível não devem depender de módulos de baixo nível.”</a:t>
            </a:r>
            <a:endParaRPr/>
          </a:p>
          <a:p>
            <a:pPr indent="-342900" lvl="0" marL="457200" rtl="0" algn="l">
              <a:spcBef>
                <a:spcPts val="0"/>
              </a:spcBef>
              <a:spcAft>
                <a:spcPts val="0"/>
              </a:spcAft>
              <a:buSzPts val="1800"/>
              <a:buChar char="●"/>
            </a:pPr>
            <a:r>
              <a:rPr lang="pt-BR"/>
              <a:t>“As abstrações não devem depender de detalhes. Os detalhes devem depender das abstrações.”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pic>
        <p:nvPicPr>
          <p:cNvPr id="297" name="Google Shape;297;p46"/>
          <p:cNvPicPr preferRelativeResize="0"/>
          <p:nvPr/>
        </p:nvPicPr>
        <p:blipFill rotWithShape="1">
          <a:blip r:embed="rId3">
            <a:alphaModFix/>
          </a:blip>
          <a:srcRect b="0" l="826" r="835" t="0"/>
          <a:stretch/>
        </p:blipFill>
        <p:spPr>
          <a:xfrm>
            <a:off x="5668450" y="955450"/>
            <a:ext cx="2384200" cy="3232600"/>
          </a:xfrm>
          <a:prstGeom prst="rect">
            <a:avLst/>
          </a:prstGeom>
          <a:noFill/>
          <a:ln cap="flat" cmpd="dbl" w="76200">
            <a:solidFill>
              <a:schemeClr val="lt1"/>
            </a:solidFill>
            <a:prstDash val="solid"/>
            <a:miter lim="8000"/>
            <a:headEnd len="sm" w="sm" type="none"/>
            <a:tailEnd len="sm" w="sm" type="none"/>
          </a:ln>
        </p:spPr>
      </p:pic>
      <p:sp>
        <p:nvSpPr>
          <p:cNvPr id="298" name="Google Shape;298;p46"/>
          <p:cNvSpPr txBox="1"/>
          <p:nvPr>
            <p:ph type="title"/>
          </p:nvPr>
        </p:nvSpPr>
        <p:spPr>
          <a:xfrm>
            <a:off x="291875" y="406900"/>
            <a:ext cx="3978000" cy="138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Sugestão de Leitura</a:t>
            </a:r>
            <a:endParaRPr/>
          </a:p>
        </p:txBody>
      </p:sp>
      <p:sp>
        <p:nvSpPr>
          <p:cNvPr id="299" name="Google Shape;299;p46"/>
          <p:cNvSpPr txBox="1"/>
          <p:nvPr>
            <p:ph idx="1" type="body"/>
          </p:nvPr>
        </p:nvSpPr>
        <p:spPr>
          <a:xfrm>
            <a:off x="291950" y="1854951"/>
            <a:ext cx="3978000" cy="257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pt-BR"/>
              <a:t>Clean Code(Código Limpo)</a:t>
            </a:r>
            <a:r>
              <a:rPr lang="pt-BR"/>
              <a:t> Disponível em nossa biblioteca!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7"/>
          <p:cNvSpPr txBox="1"/>
          <p:nvPr>
            <p:ph type="title"/>
          </p:nvPr>
        </p:nvSpPr>
        <p:spPr>
          <a:xfrm>
            <a:off x="348300" y="428200"/>
            <a:ext cx="2351400" cy="43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Classificação dos Design Patterns</a:t>
            </a:r>
            <a:endParaRPr/>
          </a:p>
        </p:txBody>
      </p:sp>
      <p:sp>
        <p:nvSpPr>
          <p:cNvPr id="305" name="Google Shape;305;p47"/>
          <p:cNvSpPr txBox="1"/>
          <p:nvPr>
            <p:ph idx="1" type="body"/>
          </p:nvPr>
        </p:nvSpPr>
        <p:spPr>
          <a:xfrm>
            <a:off x="3539325" y="670100"/>
            <a:ext cx="5090400" cy="40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a:t>Escopo</a:t>
            </a:r>
            <a:endParaRPr/>
          </a:p>
          <a:p>
            <a:pPr indent="-317500" lvl="0" marL="457200" rtl="0" algn="l">
              <a:spcBef>
                <a:spcPts val="1600"/>
              </a:spcBef>
              <a:spcAft>
                <a:spcPts val="0"/>
              </a:spcAft>
              <a:buSzPts val="1400"/>
              <a:buChar char="●"/>
            </a:pPr>
            <a:r>
              <a:rPr lang="pt-BR"/>
              <a:t>Classes;</a:t>
            </a:r>
            <a:endParaRPr/>
          </a:p>
          <a:p>
            <a:pPr indent="-317500" lvl="0" marL="457200" rtl="0" algn="l">
              <a:spcBef>
                <a:spcPts val="0"/>
              </a:spcBef>
              <a:spcAft>
                <a:spcPts val="0"/>
              </a:spcAft>
              <a:buSzPts val="1400"/>
              <a:buChar char="●"/>
            </a:pPr>
            <a:r>
              <a:rPr lang="pt-BR"/>
              <a:t>Objetos.</a:t>
            </a:r>
            <a:endParaRPr/>
          </a:p>
          <a:p>
            <a:pPr indent="0" lvl="0" marL="0" rtl="0" algn="l">
              <a:spcBef>
                <a:spcPts val="1600"/>
              </a:spcBef>
              <a:spcAft>
                <a:spcPts val="0"/>
              </a:spcAft>
              <a:buNone/>
            </a:pPr>
            <a:r>
              <a:rPr b="1" lang="pt-BR"/>
              <a:t>Propósito</a:t>
            </a:r>
            <a:endParaRPr/>
          </a:p>
          <a:p>
            <a:pPr indent="-317500" lvl="0" marL="457200" rtl="0" algn="l">
              <a:spcBef>
                <a:spcPts val="1600"/>
              </a:spcBef>
              <a:spcAft>
                <a:spcPts val="0"/>
              </a:spcAft>
              <a:buSzPts val="1400"/>
              <a:buChar char="●"/>
            </a:pPr>
            <a:r>
              <a:rPr lang="pt-BR"/>
              <a:t>Criação;</a:t>
            </a:r>
            <a:endParaRPr/>
          </a:p>
          <a:p>
            <a:pPr indent="-317500" lvl="0" marL="457200" rtl="0" algn="l">
              <a:spcBef>
                <a:spcPts val="0"/>
              </a:spcBef>
              <a:spcAft>
                <a:spcPts val="0"/>
              </a:spcAft>
              <a:buSzPts val="1400"/>
              <a:buChar char="●"/>
            </a:pPr>
            <a:r>
              <a:rPr lang="pt-BR"/>
              <a:t>Estrutura;</a:t>
            </a:r>
            <a:endParaRPr/>
          </a:p>
          <a:p>
            <a:pPr indent="-317500" lvl="0" marL="457200" rtl="0" algn="l">
              <a:spcBef>
                <a:spcPts val="0"/>
              </a:spcBef>
              <a:spcAft>
                <a:spcPts val="0"/>
              </a:spcAft>
              <a:buSzPts val="1400"/>
              <a:buChar char="●"/>
            </a:pPr>
            <a:r>
              <a:rPr lang="pt-BR"/>
              <a:t>Comportamento.</a:t>
            </a:r>
            <a:endParaRPr/>
          </a:p>
          <a:p>
            <a:pPr indent="0" lvl="0" marL="0" rtl="0" algn="l">
              <a:spcBef>
                <a:spcPts val="1600"/>
              </a:spcBef>
              <a:spcAft>
                <a:spcPts val="0"/>
              </a:spcAft>
              <a:buNone/>
            </a:pPr>
            <a:r>
              <a:rPr b="1" lang="pt-BR"/>
              <a:t>Área de aplicabilidade</a:t>
            </a:r>
            <a:endParaRPr b="1"/>
          </a:p>
          <a:p>
            <a:pPr indent="-317500" lvl="0" marL="457200" rtl="0" algn="l">
              <a:spcBef>
                <a:spcPts val="1600"/>
              </a:spcBef>
              <a:spcAft>
                <a:spcPts val="0"/>
              </a:spcAft>
              <a:buSzPts val="1400"/>
              <a:buChar char="●"/>
            </a:pPr>
            <a:r>
              <a:rPr lang="pt-BR"/>
              <a:t>Lógica de Apresentação;</a:t>
            </a:r>
            <a:endParaRPr/>
          </a:p>
          <a:p>
            <a:pPr indent="-317500" lvl="0" marL="457200" rtl="0" algn="l">
              <a:spcBef>
                <a:spcPts val="0"/>
              </a:spcBef>
              <a:spcAft>
                <a:spcPts val="0"/>
              </a:spcAft>
              <a:buSzPts val="1400"/>
              <a:buChar char="●"/>
            </a:pPr>
            <a:r>
              <a:rPr lang="pt-BR"/>
              <a:t>Lógica de Negócio;</a:t>
            </a:r>
            <a:endParaRPr/>
          </a:p>
          <a:p>
            <a:pPr indent="-317500" lvl="0" marL="457200" rtl="0" algn="l">
              <a:spcBef>
                <a:spcPts val="0"/>
              </a:spcBef>
              <a:spcAft>
                <a:spcPts val="0"/>
              </a:spcAft>
              <a:buSzPts val="1400"/>
              <a:buChar char="●"/>
            </a:pPr>
            <a:r>
              <a:rPr lang="pt-BR"/>
              <a:t>Lógica de Persistência.</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8"/>
          <p:cNvSpPr txBox="1"/>
          <p:nvPr>
            <p:ph type="title"/>
          </p:nvPr>
        </p:nvSpPr>
        <p:spPr>
          <a:xfrm>
            <a:off x="1128750" y="394200"/>
            <a:ext cx="6886500" cy="141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a:t>O que é um Catálogo de Design Patterns?</a:t>
            </a:r>
            <a:endParaRPr/>
          </a:p>
          <a:p>
            <a:pPr indent="0" lvl="0" marL="0" rtl="0" algn="ctr">
              <a:spcBef>
                <a:spcPts val="0"/>
              </a:spcBef>
              <a:spcAft>
                <a:spcPts val="0"/>
              </a:spcAft>
              <a:buNone/>
            </a:pPr>
            <a:r>
              <a:t/>
            </a:r>
            <a:endParaRPr/>
          </a:p>
        </p:txBody>
      </p:sp>
      <p:sp>
        <p:nvSpPr>
          <p:cNvPr id="311" name="Google Shape;311;p48"/>
          <p:cNvSpPr txBox="1"/>
          <p:nvPr>
            <p:ph idx="1" type="body"/>
          </p:nvPr>
        </p:nvSpPr>
        <p:spPr>
          <a:xfrm>
            <a:off x="1128750" y="2225463"/>
            <a:ext cx="6886500" cy="219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Um catálogo é uma coletânea contendo registros de experiências bem sucedidas com projetos de software orientados a objetos, na forma de Design patterns, dentro de um escopo predefinido.</a:t>
            </a:r>
            <a:endParaRPr/>
          </a:p>
          <a:p>
            <a:pPr indent="0" lvl="0" marL="0" rtl="0" algn="ctr">
              <a:spcBef>
                <a:spcPts val="1600"/>
              </a:spcBef>
              <a:spcAft>
                <a:spcPts val="0"/>
              </a:spcAft>
              <a:buNone/>
            </a:pPr>
            <a:r>
              <a:t/>
            </a:r>
            <a:endParaRPr/>
          </a:p>
          <a:p>
            <a:pPr indent="0" lvl="0" marL="0" rtl="0" algn="ctr">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49"/>
          <p:cNvSpPr txBox="1"/>
          <p:nvPr>
            <p:ph type="title"/>
          </p:nvPr>
        </p:nvSpPr>
        <p:spPr>
          <a:xfrm>
            <a:off x="348300" y="428200"/>
            <a:ext cx="2351400" cy="43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Sobre o G.O.F</a:t>
            </a:r>
            <a:endParaRPr/>
          </a:p>
        </p:txBody>
      </p:sp>
      <p:sp>
        <p:nvSpPr>
          <p:cNvPr id="317" name="Google Shape;317;p49"/>
          <p:cNvSpPr txBox="1"/>
          <p:nvPr>
            <p:ph idx="1" type="body"/>
          </p:nvPr>
        </p:nvSpPr>
        <p:spPr>
          <a:xfrm>
            <a:off x="3539325" y="593900"/>
            <a:ext cx="5090400" cy="40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O primeiro grande trabalho da área de desenvolvimento de software que absorveu tal ideia coletando e desenvolvendo dezenas de padrões para softwares se deu em </a:t>
            </a:r>
            <a:r>
              <a:rPr b="1" lang="pt-BR"/>
              <a:t>1994</a:t>
            </a:r>
            <a:r>
              <a:rPr lang="pt-BR"/>
              <a:t> em um livro chamado </a:t>
            </a:r>
            <a:r>
              <a:rPr b="1" lang="pt-BR"/>
              <a:t>“Design Patterns: Elements of Reusable Object-Oriented Software”</a:t>
            </a:r>
            <a:r>
              <a:rPr lang="pt-BR"/>
              <a:t>, escrito por </a:t>
            </a:r>
            <a:r>
              <a:rPr i="1" lang="pt-BR"/>
              <a:t>Erich Gamma</a:t>
            </a:r>
            <a:r>
              <a:rPr lang="pt-BR"/>
              <a:t>, </a:t>
            </a:r>
            <a:r>
              <a:rPr i="1" lang="pt-BR"/>
              <a:t>Richard Helm</a:t>
            </a:r>
            <a:r>
              <a:rPr lang="pt-BR"/>
              <a:t>, </a:t>
            </a:r>
            <a:r>
              <a:rPr i="1" lang="pt-BR"/>
              <a:t>Ralph Johnson</a:t>
            </a:r>
            <a:r>
              <a:rPr lang="pt-BR"/>
              <a:t> e </a:t>
            </a:r>
            <a:r>
              <a:rPr i="1" lang="pt-BR"/>
              <a:t>John Vlissides</a:t>
            </a:r>
            <a:r>
              <a:rPr lang="pt-BR"/>
              <a:t>. Originalmente o livro discutiu 23 padrões de projetos. Os autores e o livro causaram tanto impacto que começaram a ser chamados e reconhecidos por </a:t>
            </a:r>
            <a:r>
              <a:rPr b="1" lang="pt-BR"/>
              <a:t>Gang of Four (GoF)</a:t>
            </a:r>
            <a:r>
              <a:rPr lang="pt-BR"/>
              <a:t> (gangue dos quatro) e tais padrões começaram a ser intitulados de </a:t>
            </a:r>
            <a:r>
              <a:rPr b="1" lang="pt-BR"/>
              <a:t>GoF Patterns</a:t>
            </a:r>
            <a:r>
              <a:rPr lang="pt-BR"/>
              <a:t> (Padrões GoF).</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5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Divisão entre padrões GOF</a:t>
            </a:r>
            <a:endParaRPr/>
          </a:p>
        </p:txBody>
      </p:sp>
      <p:sp>
        <p:nvSpPr>
          <p:cNvPr id="323" name="Google Shape;323;p5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t-BR" sz="1000"/>
              <a:t>Padrões de criação</a:t>
            </a:r>
            <a:endParaRPr b="1" sz="1000"/>
          </a:p>
          <a:p>
            <a:pPr indent="-292100" lvl="0" marL="457200" rtl="0" algn="l">
              <a:spcBef>
                <a:spcPts val="1600"/>
              </a:spcBef>
              <a:spcAft>
                <a:spcPts val="0"/>
              </a:spcAft>
              <a:buSzPts val="1000"/>
              <a:buChar char="●"/>
            </a:pPr>
            <a:r>
              <a:rPr lang="pt-BR" sz="1000"/>
              <a:t>Encapsulam conhecimento de classes concretas</a:t>
            </a:r>
            <a:endParaRPr sz="1000"/>
          </a:p>
          <a:p>
            <a:pPr indent="-292100" lvl="0" marL="457200" rtl="0" algn="l">
              <a:spcBef>
                <a:spcPts val="0"/>
              </a:spcBef>
              <a:spcAft>
                <a:spcPts val="0"/>
              </a:spcAft>
              <a:buSzPts val="1000"/>
              <a:buChar char="●"/>
            </a:pPr>
            <a:r>
              <a:rPr lang="pt-BR" sz="1000"/>
              <a:t>Escondem como objetos são criados</a:t>
            </a:r>
            <a:endParaRPr sz="1000"/>
          </a:p>
          <a:p>
            <a:pPr indent="0" lvl="0" marL="0" rtl="0" algn="l">
              <a:spcBef>
                <a:spcPts val="1600"/>
              </a:spcBef>
              <a:spcAft>
                <a:spcPts val="0"/>
              </a:spcAft>
              <a:buNone/>
            </a:pPr>
            <a:r>
              <a:rPr b="1" lang="pt-BR" sz="1000"/>
              <a:t>Padrões estruturais</a:t>
            </a:r>
            <a:endParaRPr sz="1000"/>
          </a:p>
          <a:p>
            <a:pPr indent="-292100" lvl="0" marL="457200" rtl="0" algn="l">
              <a:spcBef>
                <a:spcPts val="1600"/>
              </a:spcBef>
              <a:spcAft>
                <a:spcPts val="0"/>
              </a:spcAft>
              <a:buSzPts val="1000"/>
              <a:buChar char="●"/>
            </a:pPr>
            <a:r>
              <a:rPr lang="pt-BR" sz="1000"/>
              <a:t>São padrões de objetos estruturais ou classes estruturais</a:t>
            </a:r>
            <a:endParaRPr sz="1000"/>
          </a:p>
          <a:p>
            <a:pPr indent="0" lvl="0" marL="0" rtl="0" algn="l">
              <a:spcBef>
                <a:spcPts val="1600"/>
              </a:spcBef>
              <a:spcAft>
                <a:spcPts val="0"/>
              </a:spcAft>
              <a:buNone/>
            </a:pPr>
            <a:r>
              <a:rPr b="1" lang="pt-BR" sz="1000"/>
              <a:t>Padrões comportamentais</a:t>
            </a:r>
            <a:endParaRPr sz="1000"/>
          </a:p>
          <a:p>
            <a:pPr indent="-292100" lvl="0" marL="457200" rtl="0" algn="l">
              <a:spcBef>
                <a:spcPts val="1600"/>
              </a:spcBef>
              <a:spcAft>
                <a:spcPts val="0"/>
              </a:spcAft>
              <a:buSzPts val="1000"/>
              <a:buChar char="●"/>
            </a:pPr>
            <a:r>
              <a:rPr lang="pt-BR" sz="1000"/>
              <a:t>Resolvem padrões de comunicação entre objetos</a:t>
            </a:r>
            <a:endParaRPr sz="1000"/>
          </a:p>
          <a:p>
            <a:pPr indent="0" lvl="0" marL="0" rtl="0" algn="l">
              <a:spcBef>
                <a:spcPts val="1600"/>
              </a:spcBef>
              <a:spcAft>
                <a:spcPts val="1600"/>
              </a:spcAft>
              <a:buNone/>
            </a:pPr>
            <a:r>
              <a:t/>
            </a:r>
            <a:endParaRPr sz="1000"/>
          </a:p>
        </p:txBody>
      </p:sp>
      <p:pic>
        <p:nvPicPr>
          <p:cNvPr id="324" name="Google Shape;324;p50"/>
          <p:cNvPicPr preferRelativeResize="0"/>
          <p:nvPr/>
        </p:nvPicPr>
        <p:blipFill>
          <a:blip r:embed="rId3">
            <a:alphaModFix/>
          </a:blip>
          <a:stretch>
            <a:fillRect/>
          </a:stretch>
        </p:blipFill>
        <p:spPr>
          <a:xfrm>
            <a:off x="5754750" y="2669925"/>
            <a:ext cx="3389250" cy="2541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5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pt-BR"/>
              <a:t>Relação dos padrões G.O.F</a:t>
            </a:r>
            <a:endParaRPr/>
          </a:p>
        </p:txBody>
      </p:sp>
      <p:graphicFrame>
        <p:nvGraphicFramePr>
          <p:cNvPr id="330" name="Google Shape;330;p51"/>
          <p:cNvGraphicFramePr/>
          <p:nvPr/>
        </p:nvGraphicFramePr>
        <p:xfrm>
          <a:off x="138825" y="1185100"/>
          <a:ext cx="3000000" cy="3000000"/>
        </p:xfrm>
        <a:graphic>
          <a:graphicData uri="http://schemas.openxmlformats.org/drawingml/2006/table">
            <a:tbl>
              <a:tblPr>
                <a:noFill/>
                <a:tableStyleId>{D0983668-DD27-4F72-9A8E-7F80DE362E45}</a:tableStyleId>
              </a:tblPr>
              <a:tblGrid>
                <a:gridCol w="1658000"/>
                <a:gridCol w="1648875"/>
                <a:gridCol w="1758200"/>
                <a:gridCol w="1785525"/>
                <a:gridCol w="1894850"/>
              </a:tblGrid>
              <a:tr h="309925">
                <a:tc>
                  <a:txBody>
                    <a:bodyPr>
                      <a:noAutofit/>
                    </a:bodyPr>
                    <a:lstStyle/>
                    <a:p>
                      <a:pPr indent="0" lvl="0" marL="0" rtl="0" algn="l">
                        <a:lnSpc>
                          <a:spcPct val="115000"/>
                        </a:lnSpc>
                        <a:spcBef>
                          <a:spcPts val="0"/>
                        </a:spcBef>
                        <a:spcAft>
                          <a:spcPts val="0"/>
                        </a:spcAft>
                        <a:buNone/>
                      </a:pPr>
                      <a:r>
                        <a:rPr lang="pt-BR" sz="1350"/>
                        <a:t> </a:t>
                      </a:r>
                      <a:endParaRPr sz="1350"/>
                    </a:p>
                  </a:txBody>
                  <a:tcPr marT="34300" marB="3430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pt-BR" sz="1350"/>
                        <a:t> </a:t>
                      </a:r>
                      <a:endParaRPr sz="1350"/>
                    </a:p>
                  </a:txBody>
                  <a:tcPr marT="34300" marB="3430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gridSpan="3">
                  <a:txBody>
                    <a:bodyPr>
                      <a:noAutofit/>
                    </a:bodyPr>
                    <a:lstStyle/>
                    <a:p>
                      <a:pPr indent="0" lvl="0" marL="0" rtl="0" algn="l">
                        <a:lnSpc>
                          <a:spcPct val="115000"/>
                        </a:lnSpc>
                        <a:spcBef>
                          <a:spcPts val="0"/>
                        </a:spcBef>
                        <a:spcAft>
                          <a:spcPts val="0"/>
                        </a:spcAft>
                        <a:buNone/>
                      </a:pPr>
                      <a:r>
                        <a:rPr b="1" lang="pt-BR" sz="900"/>
                        <a:t>Propósito</a:t>
                      </a:r>
                      <a:endParaRPr b="1" sz="900"/>
                    </a:p>
                  </a:txBody>
                  <a:tcPr marT="34300" marB="3430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hMerge="1"/>
                <a:tc hMerge="1"/>
              </a:tr>
              <a:tr h="309925">
                <a:tc>
                  <a:txBody>
                    <a:bodyPr>
                      <a:noAutofit/>
                    </a:bodyPr>
                    <a:lstStyle/>
                    <a:p>
                      <a:pPr indent="0" lvl="0" marL="0" rtl="0" algn="l">
                        <a:lnSpc>
                          <a:spcPct val="115000"/>
                        </a:lnSpc>
                        <a:spcBef>
                          <a:spcPts val="0"/>
                        </a:spcBef>
                        <a:spcAft>
                          <a:spcPts val="0"/>
                        </a:spcAft>
                        <a:buNone/>
                      </a:pPr>
                      <a:r>
                        <a:rPr lang="pt-BR" sz="1350"/>
                        <a:t> </a:t>
                      </a:r>
                      <a:endParaRPr sz="1350"/>
                    </a:p>
                  </a:txBody>
                  <a:tcPr marT="34300" marB="3430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pt-BR" sz="1350"/>
                        <a:t> </a:t>
                      </a:r>
                      <a:endParaRPr sz="1350"/>
                    </a:p>
                  </a:txBody>
                  <a:tcPr marT="34300" marB="3430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b="1" lang="pt-BR" sz="900"/>
                        <a:t>Criação</a:t>
                      </a:r>
                      <a:endParaRPr b="1" sz="900"/>
                    </a:p>
                  </a:txBody>
                  <a:tcPr marT="34300" marB="3430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noAutofit/>
                    </a:bodyPr>
                    <a:lstStyle/>
                    <a:p>
                      <a:pPr indent="0" lvl="0" marL="0" rtl="0" algn="l">
                        <a:lnSpc>
                          <a:spcPct val="115000"/>
                        </a:lnSpc>
                        <a:spcBef>
                          <a:spcPts val="0"/>
                        </a:spcBef>
                        <a:spcAft>
                          <a:spcPts val="0"/>
                        </a:spcAft>
                        <a:buNone/>
                      </a:pPr>
                      <a:r>
                        <a:rPr b="1" lang="pt-BR" sz="900"/>
                        <a:t>Estrutural</a:t>
                      </a:r>
                      <a:endParaRPr b="1" sz="900"/>
                    </a:p>
                  </a:txBody>
                  <a:tcPr marT="34300" marB="3430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noAutofit/>
                    </a:bodyPr>
                    <a:lstStyle/>
                    <a:p>
                      <a:pPr indent="0" lvl="0" marL="0" rtl="0" algn="l">
                        <a:lnSpc>
                          <a:spcPct val="115000"/>
                        </a:lnSpc>
                        <a:spcBef>
                          <a:spcPts val="0"/>
                        </a:spcBef>
                        <a:spcAft>
                          <a:spcPts val="0"/>
                        </a:spcAft>
                        <a:buNone/>
                      </a:pPr>
                      <a:r>
                        <a:rPr b="1" lang="pt-BR" sz="900"/>
                        <a:t>Comportamental</a:t>
                      </a:r>
                      <a:endParaRPr b="1" sz="900"/>
                    </a:p>
                  </a:txBody>
                  <a:tcPr marT="34300" marB="3430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587100">
                <a:tc>
                  <a:txBody>
                    <a:bodyPr>
                      <a:noAutofit/>
                    </a:bodyPr>
                    <a:lstStyle/>
                    <a:p>
                      <a:pPr indent="0" lvl="0" marL="0" rtl="0" algn="l">
                        <a:lnSpc>
                          <a:spcPct val="115000"/>
                        </a:lnSpc>
                        <a:spcBef>
                          <a:spcPts val="0"/>
                        </a:spcBef>
                        <a:spcAft>
                          <a:spcPts val="0"/>
                        </a:spcAft>
                        <a:buNone/>
                      </a:pPr>
                      <a:r>
                        <a:rPr lang="pt-BR" sz="900"/>
                        <a:t>Escopo</a:t>
                      </a:r>
                      <a:endParaRPr sz="900"/>
                    </a:p>
                  </a:txBody>
                  <a:tcPr marT="34300" marB="3430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pt-BR" sz="900"/>
                        <a:t>Classe</a:t>
                      </a:r>
                      <a:endParaRPr sz="900"/>
                    </a:p>
                  </a:txBody>
                  <a:tcPr marT="34300" marB="3430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i="1" lang="pt-BR" sz="1200">
                          <a:latin typeface="Times New Roman"/>
                          <a:ea typeface="Times New Roman"/>
                          <a:cs typeface="Times New Roman"/>
                          <a:sym typeface="Times New Roman"/>
                        </a:rPr>
                        <a:t>Factory Method</a:t>
                      </a:r>
                      <a:endParaRPr i="1" sz="1200">
                        <a:latin typeface="Times New Roman"/>
                        <a:ea typeface="Times New Roman"/>
                        <a:cs typeface="Times New Roman"/>
                        <a:sym typeface="Times New Roman"/>
                      </a:endParaRPr>
                    </a:p>
                  </a:txBody>
                  <a:tcPr marT="34300" marB="3430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i="1" lang="pt-BR" sz="1200">
                          <a:latin typeface="Times New Roman"/>
                          <a:ea typeface="Times New Roman"/>
                          <a:cs typeface="Times New Roman"/>
                          <a:sym typeface="Times New Roman"/>
                        </a:rPr>
                        <a:t>Adapter </a:t>
                      </a:r>
                      <a:r>
                        <a:rPr lang="pt-BR" sz="1200">
                          <a:latin typeface="Times New Roman"/>
                          <a:ea typeface="Times New Roman"/>
                          <a:cs typeface="Times New Roman"/>
                          <a:sym typeface="Times New Roman"/>
                        </a:rPr>
                        <a:t>(classe)</a:t>
                      </a:r>
                      <a:endParaRPr sz="1200">
                        <a:latin typeface="Times New Roman"/>
                        <a:ea typeface="Times New Roman"/>
                        <a:cs typeface="Times New Roman"/>
                        <a:sym typeface="Times New Roman"/>
                      </a:endParaRPr>
                    </a:p>
                  </a:txBody>
                  <a:tcPr marT="34300" marB="3430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i="1" lang="pt-BR" sz="1200">
                          <a:latin typeface="Times New Roman"/>
                          <a:ea typeface="Times New Roman"/>
                          <a:cs typeface="Times New Roman"/>
                          <a:sym typeface="Times New Roman"/>
                        </a:rPr>
                        <a:t>Interpreter</a:t>
                      </a:r>
                      <a:r>
                        <a:rPr lang="pt-BR"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i="1" lang="pt-BR" sz="1200">
                          <a:latin typeface="Times New Roman"/>
                          <a:ea typeface="Times New Roman"/>
                          <a:cs typeface="Times New Roman"/>
                          <a:sym typeface="Times New Roman"/>
                        </a:rPr>
                        <a:t>Template Method</a:t>
                      </a:r>
                      <a:endParaRPr i="1" sz="1200">
                        <a:latin typeface="Times New Roman"/>
                        <a:ea typeface="Times New Roman"/>
                        <a:cs typeface="Times New Roman"/>
                        <a:sym typeface="Times New Roman"/>
                      </a:endParaRPr>
                    </a:p>
                  </a:txBody>
                  <a:tcPr marT="34300" marB="3430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974975">
                <a:tc>
                  <a:txBody>
                    <a:bodyPr>
                      <a:noAutofit/>
                    </a:bodyPr>
                    <a:lstStyle/>
                    <a:p>
                      <a:pPr indent="0" lvl="0" marL="0" rtl="0" algn="l">
                        <a:lnSpc>
                          <a:spcPct val="115000"/>
                        </a:lnSpc>
                        <a:spcBef>
                          <a:spcPts val="0"/>
                        </a:spcBef>
                        <a:spcAft>
                          <a:spcPts val="0"/>
                        </a:spcAft>
                        <a:buNone/>
                      </a:pPr>
                      <a:r>
                        <a:rPr lang="pt-BR" sz="1350"/>
                        <a:t> </a:t>
                      </a:r>
                      <a:endParaRPr sz="1350"/>
                    </a:p>
                  </a:txBody>
                  <a:tcPr marT="34300" marB="3430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lang="pt-BR" sz="900"/>
                        <a:t>Objeto</a:t>
                      </a:r>
                      <a:endParaRPr sz="900"/>
                    </a:p>
                  </a:txBody>
                  <a:tcPr marT="34300" marB="3430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i="1" lang="pt-BR" sz="1200">
                          <a:latin typeface="Times New Roman"/>
                          <a:ea typeface="Times New Roman"/>
                          <a:cs typeface="Times New Roman"/>
                          <a:sym typeface="Times New Roman"/>
                        </a:rPr>
                        <a:t>Abstract Factory</a:t>
                      </a:r>
                      <a:r>
                        <a:rPr lang="pt-BR"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i="1" lang="pt-BR" sz="1200">
                          <a:latin typeface="Times New Roman"/>
                          <a:ea typeface="Times New Roman"/>
                          <a:cs typeface="Times New Roman"/>
                          <a:sym typeface="Times New Roman"/>
                        </a:rPr>
                        <a:t>Builder</a:t>
                      </a:r>
                      <a:endParaRPr i="1"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i="1" lang="pt-BR" sz="1200">
                          <a:latin typeface="Times New Roman"/>
                          <a:ea typeface="Times New Roman"/>
                          <a:cs typeface="Times New Roman"/>
                          <a:sym typeface="Times New Roman"/>
                        </a:rPr>
                        <a:t>Prototype</a:t>
                      </a:r>
                      <a:endParaRPr i="1"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i="1" lang="pt-BR" sz="1200">
                          <a:latin typeface="Times New Roman"/>
                          <a:ea typeface="Times New Roman"/>
                          <a:cs typeface="Times New Roman"/>
                          <a:sym typeface="Times New Roman"/>
                        </a:rPr>
                        <a:t>Singleton</a:t>
                      </a:r>
                      <a:endParaRPr i="1" sz="1200">
                        <a:latin typeface="Times New Roman"/>
                        <a:ea typeface="Times New Roman"/>
                        <a:cs typeface="Times New Roman"/>
                        <a:sym typeface="Times New Roman"/>
                      </a:endParaRPr>
                    </a:p>
                  </a:txBody>
                  <a:tcPr marT="34300" marB="3430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i="1" lang="pt-BR" sz="1200">
                          <a:latin typeface="Times New Roman"/>
                          <a:ea typeface="Times New Roman"/>
                          <a:cs typeface="Times New Roman"/>
                          <a:sym typeface="Times New Roman"/>
                        </a:rPr>
                        <a:t>Adapter </a:t>
                      </a:r>
                      <a:r>
                        <a:rPr lang="pt-BR" sz="1200">
                          <a:latin typeface="Times New Roman"/>
                          <a:ea typeface="Times New Roman"/>
                          <a:cs typeface="Times New Roman"/>
                          <a:sym typeface="Times New Roman"/>
                        </a:rPr>
                        <a:t>(objeto)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i="1" lang="pt-BR" sz="1200">
                          <a:latin typeface="Times New Roman"/>
                          <a:ea typeface="Times New Roman"/>
                          <a:cs typeface="Times New Roman"/>
                          <a:sym typeface="Times New Roman"/>
                        </a:rPr>
                        <a:t>Bridge</a:t>
                      </a:r>
                      <a:endParaRPr i="1"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i="1" lang="pt-BR" sz="1200">
                          <a:latin typeface="Times New Roman"/>
                          <a:ea typeface="Times New Roman"/>
                          <a:cs typeface="Times New Roman"/>
                          <a:sym typeface="Times New Roman"/>
                        </a:rPr>
                        <a:t>Composite</a:t>
                      </a:r>
                      <a:endParaRPr i="1"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i="1" lang="pt-BR" sz="1200">
                          <a:latin typeface="Times New Roman"/>
                          <a:ea typeface="Times New Roman"/>
                          <a:cs typeface="Times New Roman"/>
                          <a:sym typeface="Times New Roman"/>
                        </a:rPr>
                        <a:t>Decorator</a:t>
                      </a:r>
                      <a:endParaRPr i="1"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i="1" lang="pt-BR" sz="1200">
                          <a:latin typeface="Times New Roman"/>
                          <a:ea typeface="Times New Roman"/>
                          <a:cs typeface="Times New Roman"/>
                          <a:sym typeface="Times New Roman"/>
                        </a:rPr>
                        <a:t>Facade</a:t>
                      </a:r>
                      <a:endParaRPr i="1"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i="1" lang="pt-BR" sz="1200">
                          <a:latin typeface="Times New Roman"/>
                          <a:ea typeface="Times New Roman"/>
                          <a:cs typeface="Times New Roman"/>
                          <a:sym typeface="Times New Roman"/>
                        </a:rPr>
                        <a:t>Flyweight</a:t>
                      </a:r>
                      <a:endParaRPr i="1"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i="1" lang="pt-BR" sz="1200">
                          <a:latin typeface="Times New Roman"/>
                          <a:ea typeface="Times New Roman"/>
                          <a:cs typeface="Times New Roman"/>
                          <a:sym typeface="Times New Roman"/>
                        </a:rPr>
                        <a:t>Proxy</a:t>
                      </a:r>
                      <a:endParaRPr i="1" sz="1200">
                        <a:latin typeface="Times New Roman"/>
                        <a:ea typeface="Times New Roman"/>
                        <a:cs typeface="Times New Roman"/>
                        <a:sym typeface="Times New Roman"/>
                      </a:endParaRPr>
                    </a:p>
                  </a:txBody>
                  <a:tcPr marT="34300" marB="3430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noAutofit/>
                    </a:bodyPr>
                    <a:lstStyle/>
                    <a:p>
                      <a:pPr indent="0" lvl="0" marL="0" rtl="0" algn="l">
                        <a:lnSpc>
                          <a:spcPct val="115000"/>
                        </a:lnSpc>
                        <a:spcBef>
                          <a:spcPts val="0"/>
                        </a:spcBef>
                        <a:spcAft>
                          <a:spcPts val="0"/>
                        </a:spcAft>
                        <a:buNone/>
                      </a:pPr>
                      <a:r>
                        <a:rPr i="1" lang="pt-BR" sz="1200">
                          <a:latin typeface="Times New Roman"/>
                          <a:ea typeface="Times New Roman"/>
                          <a:cs typeface="Times New Roman"/>
                          <a:sym typeface="Times New Roman"/>
                        </a:rPr>
                        <a:t>Chain of Responsibility</a:t>
                      </a:r>
                      <a:r>
                        <a:rPr lang="pt-BR"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i="1" lang="pt-BR" sz="1200">
                          <a:latin typeface="Times New Roman"/>
                          <a:ea typeface="Times New Roman"/>
                          <a:cs typeface="Times New Roman"/>
                          <a:sym typeface="Times New Roman"/>
                        </a:rPr>
                        <a:t>Command</a:t>
                      </a:r>
                      <a:endParaRPr i="1"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i="1" lang="pt-BR" sz="1200">
                          <a:latin typeface="Times New Roman"/>
                          <a:ea typeface="Times New Roman"/>
                          <a:cs typeface="Times New Roman"/>
                          <a:sym typeface="Times New Roman"/>
                        </a:rPr>
                        <a:t>Iterator</a:t>
                      </a:r>
                      <a:endParaRPr i="1"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i="1" lang="pt-BR" sz="1200">
                          <a:latin typeface="Times New Roman"/>
                          <a:ea typeface="Times New Roman"/>
                          <a:cs typeface="Times New Roman"/>
                          <a:sym typeface="Times New Roman"/>
                        </a:rPr>
                        <a:t>Mediator</a:t>
                      </a:r>
                      <a:endParaRPr i="1"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i="1" lang="pt-BR" sz="1200">
                          <a:latin typeface="Times New Roman"/>
                          <a:ea typeface="Times New Roman"/>
                          <a:cs typeface="Times New Roman"/>
                          <a:sym typeface="Times New Roman"/>
                        </a:rPr>
                        <a:t>Memento</a:t>
                      </a:r>
                      <a:endParaRPr i="1"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i="1" lang="pt-BR" sz="1200">
                          <a:latin typeface="Times New Roman"/>
                          <a:ea typeface="Times New Roman"/>
                          <a:cs typeface="Times New Roman"/>
                          <a:sym typeface="Times New Roman"/>
                        </a:rPr>
                        <a:t>Observer</a:t>
                      </a:r>
                      <a:endParaRPr i="1"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i="1" lang="pt-BR" sz="1200">
                          <a:latin typeface="Times New Roman"/>
                          <a:ea typeface="Times New Roman"/>
                          <a:cs typeface="Times New Roman"/>
                          <a:sym typeface="Times New Roman"/>
                        </a:rPr>
                        <a:t>State</a:t>
                      </a:r>
                      <a:endParaRPr i="1"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i="1" lang="pt-BR" sz="1200">
                          <a:latin typeface="Times New Roman"/>
                          <a:ea typeface="Times New Roman"/>
                          <a:cs typeface="Times New Roman"/>
                          <a:sym typeface="Times New Roman"/>
                        </a:rPr>
                        <a:t>Strategy</a:t>
                      </a:r>
                      <a:endParaRPr i="1"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i="1" lang="pt-BR" sz="1200">
                          <a:latin typeface="Times New Roman"/>
                          <a:ea typeface="Times New Roman"/>
                          <a:cs typeface="Times New Roman"/>
                          <a:sym typeface="Times New Roman"/>
                        </a:rPr>
                        <a:t>Visitor</a:t>
                      </a:r>
                      <a:endParaRPr i="1" sz="1200">
                        <a:latin typeface="Times New Roman"/>
                        <a:ea typeface="Times New Roman"/>
                        <a:cs typeface="Times New Roman"/>
                        <a:sym typeface="Times New Roman"/>
                      </a:endParaRPr>
                    </a:p>
                  </a:txBody>
                  <a:tcPr marT="34300" marB="3430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pic>
        <p:nvPicPr>
          <p:cNvPr id="224" name="Google Shape;224;p34"/>
          <p:cNvPicPr preferRelativeResize="0"/>
          <p:nvPr/>
        </p:nvPicPr>
        <p:blipFill rotWithShape="1">
          <a:blip r:embed="rId3">
            <a:alphaModFix/>
          </a:blip>
          <a:srcRect b="12680" l="0" r="0" t="12680"/>
          <a:stretch/>
        </p:blipFill>
        <p:spPr>
          <a:xfrm>
            <a:off x="3" y="0"/>
            <a:ext cx="3445527" cy="2571753"/>
          </a:xfrm>
          <a:prstGeom prst="rect">
            <a:avLst/>
          </a:prstGeom>
          <a:noFill/>
          <a:ln>
            <a:noFill/>
          </a:ln>
        </p:spPr>
      </p:pic>
      <p:pic>
        <p:nvPicPr>
          <p:cNvPr id="225" name="Google Shape;225;p34"/>
          <p:cNvPicPr preferRelativeResize="0"/>
          <p:nvPr/>
        </p:nvPicPr>
        <p:blipFill rotWithShape="1">
          <a:blip r:embed="rId4">
            <a:alphaModFix/>
          </a:blip>
          <a:srcRect b="12680" l="0" r="0" t="12680"/>
          <a:stretch/>
        </p:blipFill>
        <p:spPr>
          <a:xfrm>
            <a:off x="0" y="2571750"/>
            <a:ext cx="3445525" cy="2571752"/>
          </a:xfrm>
          <a:prstGeom prst="rect">
            <a:avLst/>
          </a:prstGeom>
          <a:noFill/>
          <a:ln>
            <a:noFill/>
          </a:ln>
        </p:spPr>
      </p:pic>
      <p:sp>
        <p:nvSpPr>
          <p:cNvPr id="226" name="Google Shape;226;p34"/>
          <p:cNvSpPr txBox="1"/>
          <p:nvPr>
            <p:ph type="title"/>
          </p:nvPr>
        </p:nvSpPr>
        <p:spPr>
          <a:xfrm>
            <a:off x="4049113" y="307825"/>
            <a:ext cx="4779300" cy="141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Aprendendo algo novo...</a:t>
            </a:r>
            <a:endParaRPr/>
          </a:p>
        </p:txBody>
      </p:sp>
      <p:sp>
        <p:nvSpPr>
          <p:cNvPr id="227" name="Google Shape;227;p34"/>
          <p:cNvSpPr txBox="1"/>
          <p:nvPr>
            <p:ph idx="1" type="body"/>
          </p:nvPr>
        </p:nvSpPr>
        <p:spPr>
          <a:xfrm>
            <a:off x="4054888" y="1808125"/>
            <a:ext cx="4779300" cy="2768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pt-BR"/>
              <a:t>Como aprendeu a tocar um instrumento?</a:t>
            </a:r>
            <a:endParaRPr/>
          </a:p>
          <a:p>
            <a:pPr indent="0" lvl="0" marL="0" rtl="0" algn="l">
              <a:spcBef>
                <a:spcPts val="1600"/>
              </a:spcBef>
              <a:spcAft>
                <a:spcPts val="0"/>
              </a:spcAft>
              <a:buNone/>
            </a:pPr>
            <a:r>
              <a:t/>
            </a:r>
            <a:endParaRPr/>
          </a:p>
          <a:p>
            <a:pPr indent="-317500" lvl="0" marL="457200" rtl="0" algn="l">
              <a:spcBef>
                <a:spcPts val="1600"/>
              </a:spcBef>
              <a:spcAft>
                <a:spcPts val="0"/>
              </a:spcAft>
              <a:buSzPts val="1400"/>
              <a:buChar char="●"/>
            </a:pPr>
            <a:r>
              <a:rPr lang="pt-BR"/>
              <a:t>Como você aprendeu a dirigir?</a:t>
            </a:r>
            <a:endParaRPr/>
          </a:p>
          <a:p>
            <a:pPr indent="0" lvl="0" marL="457200" rtl="0" algn="l">
              <a:spcBef>
                <a:spcPts val="1600"/>
              </a:spcBef>
              <a:spcAft>
                <a:spcPts val="0"/>
              </a:spcAft>
              <a:buNone/>
            </a:pPr>
            <a:r>
              <a:t/>
            </a:r>
            <a:endParaRPr/>
          </a:p>
          <a:p>
            <a:pPr indent="0" lvl="0" marL="0" rtl="0" algn="l">
              <a:spcBef>
                <a:spcPts val="1600"/>
              </a:spcBef>
              <a:spcAft>
                <a:spcPts val="0"/>
              </a:spcAft>
              <a:buNone/>
            </a:pPr>
            <a:r>
              <a:rPr b="1" lang="pt-BR"/>
              <a:t>Você precisou inventar uma nova forma de dirigir um carro ou tocar um instrumento?</a:t>
            </a:r>
            <a:endParaRPr b="1"/>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52"/>
          <p:cNvSpPr txBox="1"/>
          <p:nvPr>
            <p:ph type="title"/>
          </p:nvPr>
        </p:nvSpPr>
        <p:spPr>
          <a:xfrm>
            <a:off x="324475" y="148225"/>
            <a:ext cx="35595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Porquê usar Design Patterns?</a:t>
            </a:r>
            <a:endParaRPr/>
          </a:p>
        </p:txBody>
      </p:sp>
      <p:sp>
        <p:nvSpPr>
          <p:cNvPr id="336" name="Google Shape;336;p52"/>
          <p:cNvSpPr txBox="1"/>
          <p:nvPr>
            <p:ph idx="1" type="body"/>
          </p:nvPr>
        </p:nvSpPr>
        <p:spPr>
          <a:xfrm>
            <a:off x="324475" y="1920450"/>
            <a:ext cx="8494800" cy="2704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Qualidade de código</a:t>
            </a:r>
            <a:endParaRPr/>
          </a:p>
          <a:p>
            <a:pPr indent="-342900" lvl="0" marL="457200" rtl="0" algn="l">
              <a:spcBef>
                <a:spcPts val="0"/>
              </a:spcBef>
              <a:spcAft>
                <a:spcPts val="0"/>
              </a:spcAft>
              <a:buSzPts val="1800"/>
              <a:buChar char="●"/>
            </a:pPr>
            <a:r>
              <a:rPr lang="pt-BR"/>
              <a:t>Várias</a:t>
            </a:r>
            <a:r>
              <a:rPr lang="pt-BR"/>
              <a:t> pessoas implementando</a:t>
            </a:r>
            <a:endParaRPr/>
          </a:p>
          <a:p>
            <a:pPr indent="-342900" lvl="0" marL="457200" rtl="0" algn="l">
              <a:spcBef>
                <a:spcPts val="0"/>
              </a:spcBef>
              <a:spcAft>
                <a:spcPts val="0"/>
              </a:spcAft>
              <a:buSzPts val="1800"/>
              <a:buChar char="●"/>
            </a:pPr>
            <a:r>
              <a:rPr lang="pt-BR"/>
              <a:t>Evitar perda de tempo com problemas </a:t>
            </a:r>
            <a:r>
              <a:rPr lang="pt-BR"/>
              <a:t>genéricos</a:t>
            </a:r>
            <a:endParaRPr/>
          </a:p>
          <a:p>
            <a:pPr indent="-342900" lvl="0" marL="457200" rtl="0" algn="l">
              <a:spcBef>
                <a:spcPts val="0"/>
              </a:spcBef>
              <a:spcAft>
                <a:spcPts val="0"/>
              </a:spcAft>
              <a:buSzPts val="1800"/>
              <a:buChar char="●"/>
            </a:pPr>
            <a:r>
              <a:rPr lang="pt-BR"/>
              <a:t>Reutilização de classes, composições e etc..</a:t>
            </a:r>
            <a:endParaRPr/>
          </a:p>
          <a:p>
            <a:pPr indent="-342900" lvl="0" marL="457200" rtl="0" algn="l">
              <a:spcBef>
                <a:spcPts val="0"/>
              </a:spcBef>
              <a:spcAft>
                <a:spcPts val="0"/>
              </a:spcAft>
              <a:buSzPts val="1800"/>
              <a:buChar char="●"/>
            </a:pPr>
            <a:r>
              <a:rPr lang="pt-BR"/>
              <a:t>Não reinventar a roda!</a:t>
            </a:r>
            <a:endParaRPr/>
          </a:p>
          <a:p>
            <a:pPr indent="-342900" lvl="0" marL="457200" rtl="0" algn="l">
              <a:spcBef>
                <a:spcPts val="0"/>
              </a:spcBef>
              <a:spcAft>
                <a:spcPts val="0"/>
              </a:spcAft>
              <a:buSzPts val="1800"/>
              <a:buChar char="●"/>
            </a:pPr>
            <a:r>
              <a:rPr b="1" lang="pt-BR"/>
              <a:t>Abstrair!!!</a:t>
            </a:r>
            <a:endParaRPr b="1"/>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53"/>
          <p:cNvSpPr txBox="1"/>
          <p:nvPr>
            <p:ph type="title"/>
          </p:nvPr>
        </p:nvSpPr>
        <p:spPr>
          <a:xfrm>
            <a:off x="3019425" y="1662150"/>
            <a:ext cx="3105300" cy="181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Fim?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54"/>
          <p:cNvSpPr txBox="1"/>
          <p:nvPr>
            <p:ph type="ctrTitle"/>
          </p:nvPr>
        </p:nvSpPr>
        <p:spPr>
          <a:xfrm>
            <a:off x="683700" y="849050"/>
            <a:ext cx="6909900" cy="129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Exercícios</a:t>
            </a:r>
            <a:r>
              <a:rPr lang="pt-BR"/>
              <a:t>	</a:t>
            </a:r>
            <a:endParaRPr/>
          </a:p>
        </p:txBody>
      </p:sp>
      <p:sp>
        <p:nvSpPr>
          <p:cNvPr id="347" name="Google Shape;347;p54"/>
          <p:cNvSpPr txBox="1"/>
          <p:nvPr/>
        </p:nvSpPr>
        <p:spPr>
          <a:xfrm>
            <a:off x="812925" y="1990550"/>
            <a:ext cx="7316400" cy="231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55"/>
          <p:cNvSpPr txBox="1"/>
          <p:nvPr>
            <p:ph type="ctrTitle"/>
          </p:nvPr>
        </p:nvSpPr>
        <p:spPr>
          <a:xfrm>
            <a:off x="258325" y="756550"/>
            <a:ext cx="8334600" cy="139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381000" lvl="0" marL="457200" rtl="0" algn="just">
              <a:spcBef>
                <a:spcPts val="0"/>
              </a:spcBef>
              <a:spcAft>
                <a:spcPts val="0"/>
              </a:spcAft>
              <a:buSzPts val="2400"/>
              <a:buAutoNum type="arabicParenR"/>
            </a:pPr>
            <a:r>
              <a:rPr lang="pt-BR" sz="2400"/>
              <a:t>Nos padrões de projeto (design patterns) estruturais, utilizam-se técnicas que valorizam um forte acoplamento entre as classes para favorecer o aprendizado e a portabilidade das aplicações.</a:t>
            </a:r>
            <a:endParaRPr sz="2400"/>
          </a:p>
          <a:p>
            <a:pPr indent="0" lvl="0" marL="0" rtl="0" algn="just">
              <a:spcBef>
                <a:spcPts val="0"/>
              </a:spcBef>
              <a:spcAft>
                <a:spcPts val="0"/>
              </a:spcAft>
              <a:buNone/>
            </a:pPr>
            <a:r>
              <a:t/>
            </a:r>
            <a:endParaRPr sz="2400"/>
          </a:p>
          <a:p>
            <a:pPr indent="-381000" lvl="0" marL="457200" rtl="0" algn="just">
              <a:spcBef>
                <a:spcPts val="0"/>
              </a:spcBef>
              <a:spcAft>
                <a:spcPts val="0"/>
              </a:spcAft>
              <a:buSzPts val="2400"/>
              <a:buAutoNum type="alphaLcPeriod"/>
            </a:pPr>
            <a:r>
              <a:rPr lang="pt-BR" sz="2400"/>
              <a:t>Falso</a:t>
            </a:r>
            <a:endParaRPr sz="2400"/>
          </a:p>
          <a:p>
            <a:pPr indent="-381000" lvl="0" marL="457200" rtl="0" algn="just">
              <a:spcBef>
                <a:spcPts val="0"/>
              </a:spcBef>
              <a:spcAft>
                <a:spcPts val="0"/>
              </a:spcAft>
              <a:buSzPts val="2400"/>
              <a:buAutoNum type="alphaLcPeriod"/>
            </a:pPr>
            <a:r>
              <a:rPr lang="pt-BR" sz="2400"/>
              <a:t>Verdadeiro</a:t>
            </a:r>
            <a:endParaRPr sz="2400"/>
          </a:p>
          <a:p>
            <a:pPr indent="0" lvl="0" marL="0" rtl="0" algn="l">
              <a:spcBef>
                <a:spcPts val="0"/>
              </a:spcBef>
              <a:spcAft>
                <a:spcPts val="0"/>
              </a:spcAft>
              <a:buNone/>
            </a:pPr>
            <a:r>
              <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56"/>
          <p:cNvSpPr txBox="1"/>
          <p:nvPr>
            <p:ph type="ctrTitle"/>
          </p:nvPr>
        </p:nvSpPr>
        <p:spPr>
          <a:xfrm>
            <a:off x="258325" y="299350"/>
            <a:ext cx="8334600" cy="139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rgbClr val="FFFFFF"/>
              </a:solidFill>
            </a:endParaRPr>
          </a:p>
          <a:p>
            <a:pPr indent="0" lvl="0" marL="0" rtl="0" algn="just">
              <a:spcBef>
                <a:spcPts val="0"/>
              </a:spcBef>
              <a:spcAft>
                <a:spcPts val="0"/>
              </a:spcAft>
              <a:buNone/>
            </a:pPr>
            <a:r>
              <a:rPr lang="pt-BR" sz="2400">
                <a:solidFill>
                  <a:srgbClr val="FFFFFF"/>
                </a:solidFill>
              </a:rPr>
              <a:t>2) </a:t>
            </a:r>
            <a:r>
              <a:rPr lang="pt-BR" sz="1400">
                <a:solidFill>
                  <a:srgbClr val="FFFFFF"/>
                </a:solidFill>
                <a:latin typeface="Arial"/>
                <a:ea typeface="Arial"/>
                <a:cs typeface="Arial"/>
                <a:sym typeface="Arial"/>
              </a:rPr>
              <a:t>Os design patterns</a:t>
            </a:r>
            <a:endParaRPr sz="1400">
              <a:solidFill>
                <a:srgbClr val="FFFFFF"/>
              </a:solidFill>
              <a:latin typeface="Arial"/>
              <a:ea typeface="Arial"/>
              <a:cs typeface="Arial"/>
              <a:sym typeface="Arial"/>
            </a:endParaRPr>
          </a:p>
          <a:p>
            <a:pPr indent="0" lvl="0" marL="0" rtl="0" algn="just">
              <a:spcBef>
                <a:spcPts val="0"/>
              </a:spcBef>
              <a:spcAft>
                <a:spcPts val="0"/>
              </a:spcAft>
              <a:buNone/>
            </a:pPr>
            <a:r>
              <a:t/>
            </a:r>
            <a:endParaRPr sz="1400">
              <a:solidFill>
                <a:srgbClr val="FFFFFF"/>
              </a:solidFill>
              <a:latin typeface="Arial"/>
              <a:ea typeface="Arial"/>
              <a:cs typeface="Arial"/>
              <a:sym typeface="Arial"/>
            </a:endParaRPr>
          </a:p>
          <a:p>
            <a:pPr indent="-317500" lvl="0" marL="457200" rtl="0" algn="just">
              <a:spcBef>
                <a:spcPts val="0"/>
              </a:spcBef>
              <a:spcAft>
                <a:spcPts val="0"/>
              </a:spcAft>
              <a:buClr>
                <a:srgbClr val="FFFFFF"/>
              </a:buClr>
              <a:buSzPts val="1400"/>
              <a:buFont typeface="Arial"/>
              <a:buAutoNum type="alphaUcPeriod"/>
            </a:pPr>
            <a:r>
              <a:rPr lang="pt-BR" sz="1400">
                <a:solidFill>
                  <a:srgbClr val="FFFFFF"/>
                </a:solidFill>
                <a:latin typeface="Arial"/>
                <a:ea typeface="Arial"/>
                <a:cs typeface="Arial"/>
                <a:sym typeface="Arial"/>
              </a:rPr>
              <a:t>são projetos de arquitetura para um domínio específico de aplicação e sempre trazem componentes predefinidos que envolvem código de programação.</a:t>
            </a:r>
            <a:endParaRPr sz="1400">
              <a:solidFill>
                <a:srgbClr val="FFFFFF"/>
              </a:solidFill>
              <a:latin typeface="Arial"/>
              <a:ea typeface="Arial"/>
              <a:cs typeface="Arial"/>
              <a:sym typeface="Arial"/>
            </a:endParaRPr>
          </a:p>
          <a:p>
            <a:pPr indent="-317500" lvl="0" marL="457200" rtl="0" algn="just">
              <a:spcBef>
                <a:spcPts val="0"/>
              </a:spcBef>
              <a:spcAft>
                <a:spcPts val="0"/>
              </a:spcAft>
              <a:buClr>
                <a:srgbClr val="FFFFFF"/>
              </a:buClr>
              <a:buSzPts val="1400"/>
              <a:buFont typeface="Arial"/>
              <a:buAutoNum type="alphaUcPeriod"/>
            </a:pPr>
            <a:r>
              <a:rPr lang="pt-BR" sz="1400">
                <a:solidFill>
                  <a:srgbClr val="FFFFFF"/>
                </a:solidFill>
                <a:latin typeface="Arial"/>
                <a:ea typeface="Arial"/>
                <a:cs typeface="Arial"/>
                <a:sym typeface="Arial"/>
              </a:rPr>
              <a:t>consistem em conjuntos de classes que um usuário instancia para utilizar seus métodos. Após a chamada ao método, o controle do fluxo da aplicação retorna para o usuário.</a:t>
            </a:r>
            <a:endParaRPr sz="1400">
              <a:solidFill>
                <a:srgbClr val="FFFFFF"/>
              </a:solidFill>
              <a:latin typeface="Arial"/>
              <a:ea typeface="Arial"/>
              <a:cs typeface="Arial"/>
              <a:sym typeface="Arial"/>
            </a:endParaRPr>
          </a:p>
          <a:p>
            <a:pPr indent="-317500" lvl="0" marL="457200" rtl="0" algn="just">
              <a:spcBef>
                <a:spcPts val="0"/>
              </a:spcBef>
              <a:spcAft>
                <a:spcPts val="0"/>
              </a:spcAft>
              <a:buClr>
                <a:srgbClr val="FFFFFF"/>
              </a:buClr>
              <a:buSzPts val="1400"/>
              <a:buFont typeface="Arial"/>
              <a:buAutoNum type="alphaUcPeriod"/>
            </a:pPr>
            <a:r>
              <a:rPr lang="pt-BR" sz="1400">
                <a:solidFill>
                  <a:srgbClr val="FFFFFF"/>
                </a:solidFill>
                <a:latin typeface="Arial"/>
                <a:ea typeface="Arial"/>
                <a:cs typeface="Arial"/>
                <a:sym typeface="Arial"/>
              </a:rPr>
              <a:t>são de uso exclusivo em processos de desenvolvimento de soluções orientado a objetos, já que os objetos são a mais adequada abstração para o reúso.</a:t>
            </a:r>
            <a:endParaRPr sz="1400">
              <a:solidFill>
                <a:srgbClr val="FFFFFF"/>
              </a:solidFill>
              <a:latin typeface="Arial"/>
              <a:ea typeface="Arial"/>
              <a:cs typeface="Arial"/>
              <a:sym typeface="Arial"/>
            </a:endParaRPr>
          </a:p>
          <a:p>
            <a:pPr indent="-317500" lvl="0" marL="457200" rtl="0" algn="just">
              <a:spcBef>
                <a:spcPts val="0"/>
              </a:spcBef>
              <a:spcAft>
                <a:spcPts val="0"/>
              </a:spcAft>
              <a:buClr>
                <a:srgbClr val="FFFFFF"/>
              </a:buClr>
              <a:buSzPts val="1400"/>
              <a:buFont typeface="Arial"/>
              <a:buAutoNum type="alphaUcPeriod"/>
            </a:pPr>
            <a:r>
              <a:rPr lang="pt-BR" sz="1400">
                <a:solidFill>
                  <a:srgbClr val="FFFFFF"/>
                </a:solidFill>
                <a:latin typeface="Arial"/>
                <a:ea typeface="Arial"/>
                <a:cs typeface="Arial"/>
                <a:sym typeface="Arial"/>
              </a:rPr>
              <a:t>são aplicações propriamente ditas, normalmente construídas pela integração de diversos frameworks.</a:t>
            </a:r>
            <a:endParaRPr sz="1400">
              <a:solidFill>
                <a:srgbClr val="FFFFFF"/>
              </a:solidFill>
              <a:latin typeface="Arial"/>
              <a:ea typeface="Arial"/>
              <a:cs typeface="Arial"/>
              <a:sym typeface="Arial"/>
            </a:endParaRPr>
          </a:p>
          <a:p>
            <a:pPr indent="-317500" lvl="0" marL="457200" rtl="0" algn="just">
              <a:spcBef>
                <a:spcPts val="0"/>
              </a:spcBef>
              <a:spcAft>
                <a:spcPts val="0"/>
              </a:spcAft>
              <a:buClr>
                <a:srgbClr val="FFFFFF"/>
              </a:buClr>
              <a:buSzPts val="1400"/>
              <a:buFont typeface="Arial"/>
              <a:buAutoNum type="alphaUcPeriod"/>
            </a:pPr>
            <a:r>
              <a:rPr lang="pt-BR" sz="1400">
                <a:solidFill>
                  <a:srgbClr val="FFFFFF"/>
                </a:solidFill>
                <a:latin typeface="Arial"/>
                <a:ea typeface="Arial"/>
                <a:cs typeface="Arial"/>
                <a:sym typeface="Arial"/>
              </a:rPr>
              <a:t>podem ser modelados utilizando-se a linguagem UML que fornece um meio eficiente de modelar padrões de projeto representando-os como colaborações.</a:t>
            </a:r>
            <a:endParaRPr sz="1400">
              <a:solidFill>
                <a:srgbClr val="FFFFFF"/>
              </a:solidFill>
              <a:latin typeface="Arial"/>
              <a:ea typeface="Arial"/>
              <a:cs typeface="Arial"/>
              <a:sym typeface="Arial"/>
            </a:endParaRPr>
          </a:p>
          <a:p>
            <a:pPr indent="0" lvl="0" marL="0" rtl="0" algn="just">
              <a:spcBef>
                <a:spcPts val="0"/>
              </a:spcBef>
              <a:spcAft>
                <a:spcPts val="0"/>
              </a:spcAft>
              <a:buNone/>
            </a:pPr>
            <a:r>
              <a:t/>
            </a:r>
            <a:endParaRPr sz="1400">
              <a:solidFill>
                <a:srgbClr val="FFFFFF"/>
              </a:solidFill>
              <a:latin typeface="Arial"/>
              <a:ea typeface="Arial"/>
              <a:cs typeface="Arial"/>
              <a:sym typeface="Arial"/>
            </a:endParaRPr>
          </a:p>
          <a:p>
            <a:pPr indent="0" lvl="0" marL="0" rtl="0" algn="just">
              <a:spcBef>
                <a:spcPts val="0"/>
              </a:spcBef>
              <a:spcAft>
                <a:spcPts val="0"/>
              </a:spcAft>
              <a:buNone/>
            </a:pPr>
            <a:r>
              <a:t/>
            </a:r>
            <a:endParaRPr sz="1400">
              <a:solidFill>
                <a:srgbClr val="FFFFFF"/>
              </a:solidFill>
              <a:latin typeface="Arial"/>
              <a:ea typeface="Arial"/>
              <a:cs typeface="Arial"/>
              <a:sym typeface="Arial"/>
            </a:endParaRPr>
          </a:p>
          <a:p>
            <a:pPr indent="0" lvl="0" marL="0" rtl="0" algn="l">
              <a:spcBef>
                <a:spcPts val="0"/>
              </a:spcBef>
              <a:spcAft>
                <a:spcPts val="0"/>
              </a:spcAft>
              <a:buNone/>
            </a:pPr>
            <a:r>
              <a:t/>
            </a:r>
            <a:endParaRPr sz="2400">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57"/>
          <p:cNvSpPr txBox="1"/>
          <p:nvPr>
            <p:ph type="ctrTitle"/>
          </p:nvPr>
        </p:nvSpPr>
        <p:spPr>
          <a:xfrm>
            <a:off x="258325" y="299350"/>
            <a:ext cx="8334600" cy="139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rgbClr val="FFFFFF"/>
              </a:solidFill>
            </a:endParaRPr>
          </a:p>
          <a:p>
            <a:pPr indent="0" lvl="0" marL="0" rtl="0" algn="just">
              <a:spcBef>
                <a:spcPts val="0"/>
              </a:spcBef>
              <a:spcAft>
                <a:spcPts val="0"/>
              </a:spcAft>
              <a:buNone/>
            </a:pPr>
            <a:r>
              <a:rPr lang="pt-BR" sz="2400">
                <a:solidFill>
                  <a:srgbClr val="F3F3F3"/>
                </a:solidFill>
              </a:rPr>
              <a:t>3) </a:t>
            </a:r>
            <a:r>
              <a:rPr lang="pt-BR" sz="1400">
                <a:solidFill>
                  <a:srgbClr val="F3F3F3"/>
                </a:solidFill>
                <a:latin typeface="Arial"/>
                <a:ea typeface="Arial"/>
                <a:cs typeface="Arial"/>
                <a:sym typeface="Arial"/>
              </a:rPr>
              <a:t>Considere as seguintes assertivas sobre as vantagens do uso de padrões de software (software patterns):</a:t>
            </a:r>
            <a:endParaRPr sz="1400">
              <a:solidFill>
                <a:srgbClr val="F3F3F3"/>
              </a:solidFill>
              <a:latin typeface="Arial"/>
              <a:ea typeface="Arial"/>
              <a:cs typeface="Arial"/>
              <a:sym typeface="Arial"/>
            </a:endParaRPr>
          </a:p>
          <a:p>
            <a:pPr indent="0" lvl="0" marL="0" rtl="0" algn="just">
              <a:spcBef>
                <a:spcPts val="0"/>
              </a:spcBef>
              <a:spcAft>
                <a:spcPts val="0"/>
              </a:spcAft>
              <a:buNone/>
            </a:pPr>
            <a:r>
              <a:t/>
            </a:r>
            <a:endParaRPr sz="1400">
              <a:solidFill>
                <a:srgbClr val="F3F3F3"/>
              </a:solidFill>
              <a:latin typeface="Arial"/>
              <a:ea typeface="Arial"/>
              <a:cs typeface="Arial"/>
              <a:sym typeface="Arial"/>
            </a:endParaRPr>
          </a:p>
          <a:p>
            <a:pPr indent="0" lvl="0" marL="0" rtl="0" algn="just">
              <a:spcBef>
                <a:spcPts val="0"/>
              </a:spcBef>
              <a:spcAft>
                <a:spcPts val="0"/>
              </a:spcAft>
              <a:buNone/>
            </a:pPr>
            <a:r>
              <a:rPr lang="pt-BR" sz="1400">
                <a:solidFill>
                  <a:srgbClr val="F3F3F3"/>
                </a:solidFill>
                <a:latin typeface="Arial"/>
                <a:ea typeface="Arial"/>
                <a:cs typeface="Arial"/>
                <a:sym typeface="Arial"/>
              </a:rPr>
              <a:t>I. Padrões de projeto proporcionam um vocabulário comum de projeto, facilitando comunicação, documentação e aprendizado dos sistemas de software. </a:t>
            </a:r>
            <a:endParaRPr sz="1400">
              <a:solidFill>
                <a:srgbClr val="F3F3F3"/>
              </a:solidFill>
              <a:latin typeface="Arial"/>
              <a:ea typeface="Arial"/>
              <a:cs typeface="Arial"/>
              <a:sym typeface="Arial"/>
            </a:endParaRPr>
          </a:p>
          <a:p>
            <a:pPr indent="0" lvl="0" marL="0" rtl="0" algn="just">
              <a:spcBef>
                <a:spcPts val="0"/>
              </a:spcBef>
              <a:spcAft>
                <a:spcPts val="0"/>
              </a:spcAft>
              <a:buNone/>
            </a:pPr>
            <a:r>
              <a:rPr lang="pt-BR" sz="1400">
                <a:solidFill>
                  <a:srgbClr val="F3F3F3"/>
                </a:solidFill>
                <a:latin typeface="Arial"/>
                <a:ea typeface="Arial"/>
                <a:cs typeface="Arial"/>
                <a:sym typeface="Arial"/>
              </a:rPr>
              <a:t>II. Padrões de projeto auxiliam no desenvolvimento de software por meio da reutilização do projeto de soluções computacionais já testadas e aprovadas. </a:t>
            </a:r>
            <a:endParaRPr sz="1400">
              <a:solidFill>
                <a:srgbClr val="F3F3F3"/>
              </a:solidFill>
              <a:latin typeface="Arial"/>
              <a:ea typeface="Arial"/>
              <a:cs typeface="Arial"/>
              <a:sym typeface="Arial"/>
            </a:endParaRPr>
          </a:p>
          <a:p>
            <a:pPr indent="0" lvl="0" marL="0" rtl="0" algn="just">
              <a:spcBef>
                <a:spcPts val="0"/>
              </a:spcBef>
              <a:spcAft>
                <a:spcPts val="0"/>
              </a:spcAft>
              <a:buNone/>
            </a:pPr>
            <a:r>
              <a:rPr lang="pt-BR" sz="1400">
                <a:solidFill>
                  <a:srgbClr val="F3F3F3"/>
                </a:solidFill>
                <a:latin typeface="Arial"/>
                <a:ea typeface="Arial"/>
                <a:cs typeface="Arial"/>
                <a:sym typeface="Arial"/>
              </a:rPr>
              <a:t>III. Uma biblioteca de padrões pode ajudar a melhorar e padronizar o desenvolvimento de software.</a:t>
            </a:r>
            <a:endParaRPr sz="1400">
              <a:solidFill>
                <a:srgbClr val="F3F3F3"/>
              </a:solidFill>
              <a:latin typeface="Arial"/>
              <a:ea typeface="Arial"/>
              <a:cs typeface="Arial"/>
              <a:sym typeface="Arial"/>
            </a:endParaRPr>
          </a:p>
          <a:p>
            <a:pPr indent="0" lvl="0" marL="0" rtl="0" algn="just">
              <a:spcBef>
                <a:spcPts val="0"/>
              </a:spcBef>
              <a:spcAft>
                <a:spcPts val="0"/>
              </a:spcAft>
              <a:buNone/>
            </a:pPr>
            <a:r>
              <a:t/>
            </a:r>
            <a:endParaRPr sz="1400">
              <a:solidFill>
                <a:srgbClr val="F3F3F3"/>
              </a:solidFill>
              <a:latin typeface="Arial"/>
              <a:ea typeface="Arial"/>
              <a:cs typeface="Arial"/>
              <a:sym typeface="Arial"/>
            </a:endParaRPr>
          </a:p>
          <a:p>
            <a:pPr indent="0" lvl="0" marL="0" rtl="0" algn="just">
              <a:spcBef>
                <a:spcPts val="0"/>
              </a:spcBef>
              <a:spcAft>
                <a:spcPts val="0"/>
              </a:spcAft>
              <a:buNone/>
            </a:pPr>
            <a:r>
              <a:rPr lang="pt-BR" sz="1400">
                <a:solidFill>
                  <a:srgbClr val="F3F3F3"/>
                </a:solidFill>
                <a:latin typeface="Arial"/>
                <a:ea typeface="Arial"/>
                <a:cs typeface="Arial"/>
                <a:sym typeface="Arial"/>
              </a:rPr>
              <a:t>As assertivas corretas são:</a:t>
            </a:r>
            <a:endParaRPr sz="1400">
              <a:solidFill>
                <a:srgbClr val="F3F3F3"/>
              </a:solidFill>
              <a:latin typeface="Arial"/>
              <a:ea typeface="Arial"/>
              <a:cs typeface="Arial"/>
              <a:sym typeface="Arial"/>
            </a:endParaRPr>
          </a:p>
          <a:p>
            <a:pPr indent="0" lvl="0" marL="0" rtl="0" algn="just">
              <a:spcBef>
                <a:spcPts val="0"/>
              </a:spcBef>
              <a:spcAft>
                <a:spcPts val="0"/>
              </a:spcAft>
              <a:buNone/>
            </a:pPr>
            <a:r>
              <a:t/>
            </a:r>
            <a:endParaRPr sz="1400">
              <a:solidFill>
                <a:srgbClr val="F3F3F3"/>
              </a:solidFill>
              <a:latin typeface="Arial"/>
              <a:ea typeface="Arial"/>
              <a:cs typeface="Arial"/>
              <a:sym typeface="Arial"/>
            </a:endParaRPr>
          </a:p>
          <a:p>
            <a:pPr indent="-317500" lvl="0" marL="457200" rtl="0" algn="just">
              <a:spcBef>
                <a:spcPts val="0"/>
              </a:spcBef>
              <a:spcAft>
                <a:spcPts val="0"/>
              </a:spcAft>
              <a:buClr>
                <a:srgbClr val="F3F3F3"/>
              </a:buClr>
              <a:buSzPts val="1400"/>
              <a:buFont typeface="Arial"/>
              <a:buAutoNum type="alphaLcPeriod"/>
            </a:pPr>
            <a:r>
              <a:rPr lang="pt-BR" sz="1400">
                <a:solidFill>
                  <a:srgbClr val="F3F3F3"/>
                </a:solidFill>
                <a:latin typeface="Arial"/>
                <a:ea typeface="Arial"/>
                <a:cs typeface="Arial"/>
                <a:sym typeface="Arial"/>
              </a:rPr>
              <a:t>somente II.</a:t>
            </a:r>
            <a:endParaRPr sz="1400">
              <a:solidFill>
                <a:srgbClr val="F3F3F3"/>
              </a:solidFill>
              <a:latin typeface="Arial"/>
              <a:ea typeface="Arial"/>
              <a:cs typeface="Arial"/>
              <a:sym typeface="Arial"/>
            </a:endParaRPr>
          </a:p>
          <a:p>
            <a:pPr indent="-317500" lvl="0" marL="457200" rtl="0" algn="just">
              <a:spcBef>
                <a:spcPts val="0"/>
              </a:spcBef>
              <a:spcAft>
                <a:spcPts val="0"/>
              </a:spcAft>
              <a:buClr>
                <a:srgbClr val="F3F3F3"/>
              </a:buClr>
              <a:buSzPts val="1400"/>
              <a:buFont typeface="Arial"/>
              <a:buAutoNum type="alphaLcPeriod"/>
            </a:pPr>
            <a:r>
              <a:rPr lang="pt-BR" sz="1400">
                <a:solidFill>
                  <a:srgbClr val="F3F3F3"/>
                </a:solidFill>
                <a:latin typeface="Arial"/>
                <a:ea typeface="Arial"/>
                <a:cs typeface="Arial"/>
                <a:sym typeface="Arial"/>
              </a:rPr>
              <a:t>somente I e II.</a:t>
            </a:r>
            <a:endParaRPr sz="1400">
              <a:solidFill>
                <a:srgbClr val="F3F3F3"/>
              </a:solidFill>
              <a:latin typeface="Arial"/>
              <a:ea typeface="Arial"/>
              <a:cs typeface="Arial"/>
              <a:sym typeface="Arial"/>
            </a:endParaRPr>
          </a:p>
          <a:p>
            <a:pPr indent="-317500" lvl="0" marL="457200" rtl="0" algn="just">
              <a:spcBef>
                <a:spcPts val="0"/>
              </a:spcBef>
              <a:spcAft>
                <a:spcPts val="0"/>
              </a:spcAft>
              <a:buClr>
                <a:srgbClr val="F3F3F3"/>
              </a:buClr>
              <a:buSzPts val="1400"/>
              <a:buFont typeface="Arial"/>
              <a:buAutoNum type="alphaLcPeriod"/>
            </a:pPr>
            <a:r>
              <a:rPr lang="pt-BR" sz="1400">
                <a:solidFill>
                  <a:srgbClr val="F3F3F3"/>
                </a:solidFill>
                <a:latin typeface="Arial"/>
                <a:ea typeface="Arial"/>
                <a:cs typeface="Arial"/>
                <a:sym typeface="Arial"/>
              </a:rPr>
              <a:t>somente I e III.</a:t>
            </a:r>
            <a:endParaRPr sz="1400">
              <a:solidFill>
                <a:srgbClr val="F3F3F3"/>
              </a:solidFill>
              <a:latin typeface="Arial"/>
              <a:ea typeface="Arial"/>
              <a:cs typeface="Arial"/>
              <a:sym typeface="Arial"/>
            </a:endParaRPr>
          </a:p>
          <a:p>
            <a:pPr indent="-317500" lvl="0" marL="457200" rtl="0" algn="just">
              <a:spcBef>
                <a:spcPts val="0"/>
              </a:spcBef>
              <a:spcAft>
                <a:spcPts val="0"/>
              </a:spcAft>
              <a:buClr>
                <a:srgbClr val="F3F3F3"/>
              </a:buClr>
              <a:buSzPts val="1400"/>
              <a:buFont typeface="Arial"/>
              <a:buAutoNum type="alphaLcPeriod"/>
            </a:pPr>
            <a:r>
              <a:rPr lang="pt-BR" sz="1400">
                <a:solidFill>
                  <a:srgbClr val="F3F3F3"/>
                </a:solidFill>
                <a:latin typeface="Arial"/>
                <a:ea typeface="Arial"/>
                <a:cs typeface="Arial"/>
                <a:sym typeface="Arial"/>
              </a:rPr>
              <a:t>somente II e III.</a:t>
            </a:r>
            <a:endParaRPr sz="1400">
              <a:solidFill>
                <a:srgbClr val="F3F3F3"/>
              </a:solidFill>
              <a:latin typeface="Arial"/>
              <a:ea typeface="Arial"/>
              <a:cs typeface="Arial"/>
              <a:sym typeface="Arial"/>
            </a:endParaRPr>
          </a:p>
          <a:p>
            <a:pPr indent="-317500" lvl="0" marL="457200" rtl="0" algn="just">
              <a:spcBef>
                <a:spcPts val="0"/>
              </a:spcBef>
              <a:spcAft>
                <a:spcPts val="0"/>
              </a:spcAft>
              <a:buClr>
                <a:srgbClr val="F3F3F3"/>
              </a:buClr>
              <a:buSzPts val="1400"/>
              <a:buFont typeface="Arial"/>
              <a:buAutoNum type="alphaLcPeriod"/>
            </a:pPr>
            <a:r>
              <a:rPr lang="pt-BR" sz="1400">
                <a:solidFill>
                  <a:srgbClr val="F3F3F3"/>
                </a:solidFill>
                <a:latin typeface="Arial"/>
                <a:ea typeface="Arial"/>
                <a:cs typeface="Arial"/>
                <a:sym typeface="Arial"/>
              </a:rPr>
              <a:t>I, II e III</a:t>
            </a:r>
            <a:endParaRPr sz="1400">
              <a:solidFill>
                <a:srgbClr val="F3F3F3"/>
              </a:solidFill>
              <a:latin typeface="Arial"/>
              <a:ea typeface="Arial"/>
              <a:cs typeface="Arial"/>
              <a:sym typeface="Arial"/>
            </a:endParaRPr>
          </a:p>
          <a:p>
            <a:pPr indent="0" lvl="0" marL="0" rtl="0" algn="just">
              <a:spcBef>
                <a:spcPts val="0"/>
              </a:spcBef>
              <a:spcAft>
                <a:spcPts val="0"/>
              </a:spcAft>
              <a:buNone/>
            </a:pPr>
            <a:r>
              <a:t/>
            </a:r>
            <a:endParaRPr sz="1400">
              <a:solidFill>
                <a:srgbClr val="F3F3F3"/>
              </a:solidFill>
              <a:latin typeface="Arial"/>
              <a:ea typeface="Arial"/>
              <a:cs typeface="Arial"/>
              <a:sym typeface="Arial"/>
            </a:endParaRPr>
          </a:p>
          <a:p>
            <a:pPr indent="0" lvl="0" marL="0" rtl="0" algn="just">
              <a:spcBef>
                <a:spcPts val="0"/>
              </a:spcBef>
              <a:spcAft>
                <a:spcPts val="0"/>
              </a:spcAft>
              <a:buNone/>
            </a:pPr>
            <a:r>
              <a:t/>
            </a:r>
            <a:endParaRPr sz="1050">
              <a:solidFill>
                <a:srgbClr val="F3F3F3"/>
              </a:solidFill>
              <a:latin typeface="Arial"/>
              <a:ea typeface="Arial"/>
              <a:cs typeface="Arial"/>
              <a:sym typeface="Arial"/>
            </a:endParaRPr>
          </a:p>
          <a:p>
            <a:pPr indent="0" lvl="0" marL="0" rtl="0" algn="just">
              <a:spcBef>
                <a:spcPts val="0"/>
              </a:spcBef>
              <a:spcAft>
                <a:spcPts val="0"/>
              </a:spcAft>
              <a:buNone/>
            </a:pPr>
            <a:r>
              <a:t/>
            </a:r>
            <a:endParaRPr sz="1400">
              <a:solidFill>
                <a:srgbClr val="FFFFFF"/>
              </a:solidFill>
              <a:latin typeface="Arial"/>
              <a:ea typeface="Arial"/>
              <a:cs typeface="Arial"/>
              <a:sym typeface="Arial"/>
            </a:endParaRPr>
          </a:p>
          <a:p>
            <a:pPr indent="0" lvl="0" marL="0" rtl="0" algn="l">
              <a:spcBef>
                <a:spcPts val="0"/>
              </a:spcBef>
              <a:spcAft>
                <a:spcPts val="0"/>
              </a:spcAft>
              <a:buNone/>
            </a:pPr>
            <a:r>
              <a:t/>
            </a:r>
            <a:endParaRPr sz="2400">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58"/>
          <p:cNvSpPr txBox="1"/>
          <p:nvPr>
            <p:ph type="ctrTitle"/>
          </p:nvPr>
        </p:nvSpPr>
        <p:spPr>
          <a:xfrm>
            <a:off x="258325" y="299350"/>
            <a:ext cx="8334600" cy="139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rgbClr val="FFFFFF"/>
              </a:solidFill>
            </a:endParaRPr>
          </a:p>
          <a:p>
            <a:pPr indent="0" lvl="0" marL="0" rtl="0" algn="just">
              <a:spcBef>
                <a:spcPts val="0"/>
              </a:spcBef>
              <a:spcAft>
                <a:spcPts val="0"/>
              </a:spcAft>
              <a:buNone/>
            </a:pPr>
            <a:r>
              <a:rPr lang="pt-BR" sz="2400">
                <a:solidFill>
                  <a:srgbClr val="F3F3F3"/>
                </a:solidFill>
              </a:rPr>
              <a:t>4</a:t>
            </a:r>
            <a:r>
              <a:rPr lang="pt-BR" sz="2400">
                <a:solidFill>
                  <a:srgbClr val="F3F3F3"/>
                </a:solidFill>
              </a:rPr>
              <a:t>) </a:t>
            </a:r>
            <a:r>
              <a:rPr lang="pt-BR" sz="1800">
                <a:solidFill>
                  <a:srgbClr val="F3F3F3"/>
                </a:solidFill>
              </a:rPr>
              <a:t>Os padrões de projeto podem ser usados no projeto orientado a objetos para apoiar o reúso de software. Esses padrões freqüentemente empregam a herança e o polimorfismo para prover generalidade. Abstract factory, strategy e template method são padrões de projeto que podem ser empregados nos frameworks orientados a objetos para facilitar a adaptação dos frameworks.</a:t>
            </a:r>
            <a:endParaRPr sz="1800">
              <a:solidFill>
                <a:srgbClr val="F3F3F3"/>
              </a:solidFill>
            </a:endParaRPr>
          </a:p>
          <a:p>
            <a:pPr indent="0" lvl="0" marL="0" rtl="0" algn="just">
              <a:spcBef>
                <a:spcPts val="0"/>
              </a:spcBef>
              <a:spcAft>
                <a:spcPts val="0"/>
              </a:spcAft>
              <a:buNone/>
            </a:pPr>
            <a:r>
              <a:t/>
            </a:r>
            <a:endParaRPr sz="1800">
              <a:solidFill>
                <a:srgbClr val="F3F3F3"/>
              </a:solidFill>
            </a:endParaRPr>
          </a:p>
          <a:p>
            <a:pPr indent="0" lvl="0" marL="0" rtl="0" algn="just">
              <a:spcBef>
                <a:spcPts val="0"/>
              </a:spcBef>
              <a:spcAft>
                <a:spcPts val="0"/>
              </a:spcAft>
              <a:buNone/>
            </a:pPr>
            <a:r>
              <a:rPr lang="pt-BR" sz="1800">
                <a:solidFill>
                  <a:srgbClr val="F3F3F3"/>
                </a:solidFill>
              </a:rPr>
              <a:t>a) Verdadeiro</a:t>
            </a:r>
            <a:endParaRPr sz="1800">
              <a:solidFill>
                <a:srgbClr val="F3F3F3"/>
              </a:solidFill>
            </a:endParaRPr>
          </a:p>
          <a:p>
            <a:pPr indent="0" lvl="0" marL="0" rtl="0" algn="just">
              <a:spcBef>
                <a:spcPts val="0"/>
              </a:spcBef>
              <a:spcAft>
                <a:spcPts val="0"/>
              </a:spcAft>
              <a:buNone/>
            </a:pPr>
            <a:r>
              <a:rPr lang="pt-BR" sz="1800">
                <a:solidFill>
                  <a:srgbClr val="F3F3F3"/>
                </a:solidFill>
              </a:rPr>
              <a:t>b) Falso</a:t>
            </a:r>
            <a:endParaRPr sz="1800">
              <a:solidFill>
                <a:srgbClr val="F3F3F3"/>
              </a:solidFill>
            </a:endParaRPr>
          </a:p>
          <a:p>
            <a:pPr indent="0" lvl="0" marL="0" rtl="0" algn="just">
              <a:spcBef>
                <a:spcPts val="0"/>
              </a:spcBef>
              <a:spcAft>
                <a:spcPts val="0"/>
              </a:spcAft>
              <a:buNone/>
            </a:pPr>
            <a:r>
              <a:t/>
            </a:r>
            <a:endParaRPr sz="1800">
              <a:solidFill>
                <a:srgbClr val="F3F3F3"/>
              </a:solidFill>
            </a:endParaRPr>
          </a:p>
          <a:p>
            <a:pPr indent="0" lvl="0" marL="0" rtl="0" algn="l">
              <a:lnSpc>
                <a:spcPct val="115000"/>
              </a:lnSpc>
              <a:spcBef>
                <a:spcPts val="1500"/>
              </a:spcBef>
              <a:spcAft>
                <a:spcPts val="0"/>
              </a:spcAft>
              <a:buNone/>
            </a:pPr>
            <a:r>
              <a:t/>
            </a:r>
            <a:endParaRPr sz="1800">
              <a:solidFill>
                <a:srgbClr val="111111"/>
              </a:solidFill>
            </a:endParaRPr>
          </a:p>
          <a:p>
            <a:pPr indent="0" lvl="0" marL="0" rtl="0" algn="just">
              <a:spcBef>
                <a:spcPts val="0"/>
              </a:spcBef>
              <a:spcAft>
                <a:spcPts val="0"/>
              </a:spcAft>
              <a:buNone/>
            </a:pPr>
            <a:r>
              <a:t/>
            </a:r>
            <a:endParaRPr sz="1800">
              <a:solidFill>
                <a:srgbClr val="F3F3F3"/>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59"/>
          <p:cNvSpPr txBox="1"/>
          <p:nvPr>
            <p:ph type="title"/>
          </p:nvPr>
        </p:nvSpPr>
        <p:spPr>
          <a:xfrm>
            <a:off x="348300" y="428200"/>
            <a:ext cx="2351400" cy="43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Referências</a:t>
            </a:r>
            <a:endParaRPr/>
          </a:p>
        </p:txBody>
      </p:sp>
      <p:sp>
        <p:nvSpPr>
          <p:cNvPr id="373" name="Google Shape;373;p59"/>
          <p:cNvSpPr txBox="1"/>
          <p:nvPr>
            <p:ph idx="1" type="body"/>
          </p:nvPr>
        </p:nvSpPr>
        <p:spPr>
          <a:xfrm>
            <a:off x="3539325" y="593900"/>
            <a:ext cx="5090400" cy="40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MALDONADO, José Carlos et al. Padrões e Frameworks de software. </a:t>
            </a:r>
            <a:r>
              <a:rPr b="1" lang="pt-BR"/>
              <a:t>Notas Didáticas, Instituto de Ciências Matemáticas e de Computação da Universidade de São Paulo, ICMC/USP, São Paulo, SP, Brasil</a:t>
            </a:r>
            <a:r>
              <a:rPr lang="pt-BR"/>
              <a:t>, 2002.</a:t>
            </a:r>
            <a:endParaRPr/>
          </a:p>
          <a:p>
            <a:pPr indent="0" lvl="0" marL="0" rtl="0" algn="l">
              <a:spcBef>
                <a:spcPts val="1600"/>
              </a:spcBef>
              <a:spcAft>
                <a:spcPts val="0"/>
              </a:spcAft>
              <a:buNone/>
            </a:pPr>
            <a:r>
              <a:rPr lang="pt-BR"/>
              <a:t>Princípios S.O.L.I.D: o que são e porque projetos devem utilizá-los. MEDIUM. Disponível em: &lt;https://medium.com/equals-lab/princ%C3%ADpios-s-o-l-i-d-o-que-s%C3%A3o-e-porque-projetos-devem-utiliz%C3%A1-los-bf496b82b299&gt;. Acesso em: 23 abr. 2019.</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1128750" y="394200"/>
            <a:ext cx="6886500" cy="141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a:t>O que é um padrão?</a:t>
            </a:r>
            <a:endParaRPr/>
          </a:p>
        </p:txBody>
      </p:sp>
      <p:sp>
        <p:nvSpPr>
          <p:cNvPr descr="Por Christopher Alexander, &quot;pai&quot; da linguagem dos padrões,&#10;arquiteto, urbanista e autor do livro The Timeless Way of Building,&#10;onde descreve como os padrões podem ser aplicados na construção&#10;de casas, assim como no planejamento de bairros e cidades de&#10;forma incremental, permitindo gerar desta forma arquiteturas&#10;completas, enfatizando entretanto a importância de questões&#10;intrínsecas à particularização de cada construção." id="233" name="Google Shape;233;p35"/>
          <p:cNvSpPr txBox="1"/>
          <p:nvPr>
            <p:ph idx="1" type="body"/>
          </p:nvPr>
        </p:nvSpPr>
        <p:spPr>
          <a:xfrm>
            <a:off x="1128750" y="2225463"/>
            <a:ext cx="6886500" cy="219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"Um Pattern descreve um problema que se repete várias vezes em um determinado meio, e em seguida descreve o núcleo da sua solução, de modo que esta solução possa ser usada milhares e milhares de vezes”.</a:t>
            </a:r>
            <a:endParaRPr/>
          </a:p>
          <a:p>
            <a:pPr indent="0" lvl="0" marL="0" rtl="0" algn="ctr">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1500"/>
                                        <p:tgtEl>
                                          <p:spTgt spid="233"/>
                                        </p:tgtEl>
                                        <p:attrNameLst>
                                          <p:attrName>ppt_y</p:attrName>
                                        </p:attrNameLst>
                                      </p:cBhvr>
                                      <p:tavLst>
                                        <p:tav fmla="" tm="0">
                                          <p:val>
                                            <p:strVal val="#ppt_y"/>
                                          </p:val>
                                        </p:tav>
                                        <p:tav fmla="" tm="100000">
                                          <p:val>
                                            <p:strVal val="#ppt_y+1"/>
                                          </p:val>
                                        </p:tav>
                                      </p:tavLst>
                                    </p:anim>
                                    <p:set>
                                      <p:cBhvr>
                                        <p:cTn dur="1" fill="hold">
                                          <p:stCondLst>
                                            <p:cond delay="1500"/>
                                          </p:stCondLst>
                                        </p:cTn>
                                        <p:tgtEl>
                                          <p:spTgt spid="23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1128750" y="394200"/>
            <a:ext cx="6886500" cy="141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a:t>O que é um padrão de projeto?</a:t>
            </a:r>
            <a:endParaRPr/>
          </a:p>
        </p:txBody>
      </p:sp>
      <p:sp>
        <p:nvSpPr>
          <p:cNvPr id="239" name="Google Shape;239;p36"/>
          <p:cNvSpPr txBox="1"/>
          <p:nvPr>
            <p:ph idx="1" type="body"/>
          </p:nvPr>
        </p:nvSpPr>
        <p:spPr>
          <a:xfrm>
            <a:off x="1128750" y="2225463"/>
            <a:ext cx="6886500" cy="219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"Um padrão de projeto nomeia, abstrai e identifica os aspectos-chave de uma estrutura de projeto comum para torná-la útil para a criação de um projeto orientado a objetos reutilizável" [GoF]</a:t>
            </a:r>
            <a:endParaRPr/>
          </a:p>
          <a:p>
            <a:pPr indent="0" lvl="0" marL="0" rtl="0" algn="ctr">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1841500" y="759174"/>
            <a:ext cx="5460900" cy="95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Registro de padrões de Projeto em OO</a:t>
            </a:r>
            <a:endParaRPr/>
          </a:p>
        </p:txBody>
      </p:sp>
      <p:sp>
        <p:nvSpPr>
          <p:cNvPr id="245" name="Google Shape;245;p37"/>
          <p:cNvSpPr txBox="1"/>
          <p:nvPr>
            <p:ph idx="1" type="body"/>
          </p:nvPr>
        </p:nvSpPr>
        <p:spPr>
          <a:xfrm>
            <a:off x="694275" y="1901550"/>
            <a:ext cx="3640800" cy="2482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sz="1400"/>
              <a:t>Um dos principais registros de padrões de projetos em Orientação a Objetos e que vem servindo como base para construção de novos padrões surgiu em 1994, com o livro intitulado Design Patterns – Elements of Reusable Object-Oriented software, carinhosamente apelidado por GoF (Gang of Four), escrito por Erich Gamma, Richard Helm, Ralph Johnson e John Vlissides, tido como o primeiro catálogo de Design patterns para programas orientados a objetos.</a:t>
            </a:r>
            <a:endParaRPr sz="1400"/>
          </a:p>
        </p:txBody>
      </p:sp>
      <p:sp>
        <p:nvSpPr>
          <p:cNvPr id="246" name="Google Shape;246;p37"/>
          <p:cNvSpPr txBox="1"/>
          <p:nvPr>
            <p:ph idx="2" type="body"/>
          </p:nvPr>
        </p:nvSpPr>
        <p:spPr>
          <a:xfrm>
            <a:off x="4808925" y="1901550"/>
            <a:ext cx="3640800" cy="2482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sz="1400"/>
              <a:t>Várias publicações surgiram, trazendo catálogos com um crescente nível de especificidade. Um exemplo disto é o catálogo Core J2EE Patterns do Sun Java Center, contendo padrões para ambientes distribuídos na plataforma J2EE, escrito por Deepak Alur, Jonh Crupi e Dan Malks.</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8"/>
          <p:cNvSpPr txBox="1"/>
          <p:nvPr>
            <p:ph type="title"/>
          </p:nvPr>
        </p:nvSpPr>
        <p:spPr>
          <a:xfrm>
            <a:off x="311700" y="1832850"/>
            <a:ext cx="8512200" cy="14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a:t>Elementos Essenciais de um</a:t>
            </a:r>
            <a:endParaRPr/>
          </a:p>
          <a:p>
            <a:pPr indent="0" lvl="0" marL="0" rtl="0" algn="ctr">
              <a:spcBef>
                <a:spcPts val="0"/>
              </a:spcBef>
              <a:spcAft>
                <a:spcPts val="0"/>
              </a:spcAft>
              <a:buNone/>
            </a:pPr>
            <a:r>
              <a:rPr lang="pt-BR"/>
              <a:t>Design Pattern</a:t>
            </a:r>
            <a:endParaRPr/>
          </a:p>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9"/>
          <p:cNvSpPr txBox="1"/>
          <p:nvPr>
            <p:ph type="ctrTitle"/>
          </p:nvPr>
        </p:nvSpPr>
        <p:spPr>
          <a:xfrm>
            <a:off x="589350" y="843375"/>
            <a:ext cx="6883800" cy="165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pt-BR">
                <a:solidFill>
                  <a:schemeClr val="dk2"/>
                </a:solidFill>
              </a:rPr>
              <a:t>Princípios</a:t>
            </a:r>
            <a:endParaRPr b="1">
              <a:solidFill>
                <a:schemeClr val="dk2"/>
              </a:solidFill>
            </a:endParaRPr>
          </a:p>
          <a:p>
            <a:pPr indent="0" lvl="0" marL="0" rtl="0" algn="l">
              <a:spcBef>
                <a:spcPts val="0"/>
              </a:spcBef>
              <a:spcAft>
                <a:spcPts val="0"/>
              </a:spcAft>
              <a:buNone/>
            </a:pPr>
            <a:r>
              <a:rPr lang="pt-BR">
                <a:solidFill>
                  <a:schemeClr val="dk2"/>
                </a:solidFill>
              </a:rPr>
              <a:t>S.O.L.I.D</a:t>
            </a:r>
            <a:endParaRPr>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0"/>
          <p:cNvSpPr txBox="1"/>
          <p:nvPr>
            <p:ph type="title"/>
          </p:nvPr>
        </p:nvSpPr>
        <p:spPr>
          <a:xfrm>
            <a:off x="311725" y="653326"/>
            <a:ext cx="3706500" cy="33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 que é Solid?</a:t>
            </a:r>
            <a:endParaRPr/>
          </a:p>
        </p:txBody>
      </p:sp>
      <p:sp>
        <p:nvSpPr>
          <p:cNvPr id="262" name="Google Shape;262;p40"/>
          <p:cNvSpPr txBox="1"/>
          <p:nvPr>
            <p:ph idx="1" type="body"/>
          </p:nvPr>
        </p:nvSpPr>
        <p:spPr>
          <a:xfrm>
            <a:off x="4620575" y="577125"/>
            <a:ext cx="4211700" cy="37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solidFill>
                  <a:srgbClr val="434343"/>
                </a:solidFill>
              </a:rPr>
              <a:t>O S.O.L.I.D é um acrônimo que representa cinco princípios da programação orientada a objetos e design de código teorizados pelo nosso por Robert C. Martin por volta do ano 2000. O autor Michael Feathers foi responsável pela criação do acrônimo.</a:t>
            </a:r>
            <a:endParaRPr>
              <a:solidFill>
                <a:srgbClr val="434343"/>
              </a:solidFill>
            </a:endParaRPr>
          </a:p>
          <a:p>
            <a:pPr indent="-304800" lvl="0" marL="457200" rtl="0" algn="l">
              <a:spcBef>
                <a:spcPts val="1600"/>
              </a:spcBef>
              <a:spcAft>
                <a:spcPts val="0"/>
              </a:spcAft>
              <a:buClr>
                <a:srgbClr val="434343"/>
              </a:buClr>
              <a:buSzPts val="1200"/>
              <a:buChar char="●"/>
            </a:pPr>
            <a:r>
              <a:rPr b="1" lang="pt-BR">
                <a:solidFill>
                  <a:srgbClr val="434343"/>
                </a:solidFill>
              </a:rPr>
              <a:t>[S]ingle Responsibility Principle (Princípio da Responsabilidade Única)</a:t>
            </a:r>
            <a:endParaRPr b="1">
              <a:solidFill>
                <a:srgbClr val="434343"/>
              </a:solidFill>
            </a:endParaRPr>
          </a:p>
          <a:p>
            <a:pPr indent="-304800" lvl="0" marL="457200" rtl="0" algn="l">
              <a:spcBef>
                <a:spcPts val="1600"/>
              </a:spcBef>
              <a:spcAft>
                <a:spcPts val="0"/>
              </a:spcAft>
              <a:buClr>
                <a:srgbClr val="434343"/>
              </a:buClr>
              <a:buSzPts val="1200"/>
              <a:buChar char="●"/>
            </a:pPr>
            <a:r>
              <a:rPr b="1" lang="pt-BR">
                <a:solidFill>
                  <a:srgbClr val="434343"/>
                </a:solidFill>
              </a:rPr>
              <a:t>[O]pen/Closed Principle (Princípio do Aberto/Fechado)</a:t>
            </a:r>
            <a:endParaRPr b="1">
              <a:solidFill>
                <a:srgbClr val="434343"/>
              </a:solidFill>
            </a:endParaRPr>
          </a:p>
          <a:p>
            <a:pPr indent="-304800" lvl="0" marL="457200" rtl="0" algn="l">
              <a:spcBef>
                <a:spcPts val="1600"/>
              </a:spcBef>
              <a:spcAft>
                <a:spcPts val="0"/>
              </a:spcAft>
              <a:buClr>
                <a:srgbClr val="434343"/>
              </a:buClr>
              <a:buSzPts val="1200"/>
              <a:buChar char="●"/>
            </a:pPr>
            <a:r>
              <a:rPr b="1" lang="pt-BR">
                <a:solidFill>
                  <a:srgbClr val="434343"/>
                </a:solidFill>
              </a:rPr>
              <a:t>[L]iskov Substitution Principle (Princípio da Substituição de Liskov)</a:t>
            </a:r>
            <a:endParaRPr b="1">
              <a:solidFill>
                <a:srgbClr val="434343"/>
              </a:solidFill>
            </a:endParaRPr>
          </a:p>
          <a:p>
            <a:pPr indent="-304800" lvl="0" marL="457200" rtl="0" algn="l">
              <a:spcBef>
                <a:spcPts val="1600"/>
              </a:spcBef>
              <a:spcAft>
                <a:spcPts val="0"/>
              </a:spcAft>
              <a:buClr>
                <a:srgbClr val="434343"/>
              </a:buClr>
              <a:buSzPts val="1200"/>
              <a:buChar char="●"/>
            </a:pPr>
            <a:r>
              <a:rPr b="1" lang="pt-BR">
                <a:solidFill>
                  <a:srgbClr val="434343"/>
                </a:solidFill>
              </a:rPr>
              <a:t>[I]nterface Segregation Principle (Princípio da Segregação de Interfaces)</a:t>
            </a:r>
            <a:endParaRPr b="1">
              <a:solidFill>
                <a:srgbClr val="434343"/>
              </a:solidFill>
            </a:endParaRPr>
          </a:p>
          <a:p>
            <a:pPr indent="-304800" lvl="0" marL="457200" rtl="0" algn="l">
              <a:spcBef>
                <a:spcPts val="1600"/>
              </a:spcBef>
              <a:spcAft>
                <a:spcPts val="0"/>
              </a:spcAft>
              <a:buClr>
                <a:srgbClr val="434343"/>
              </a:buClr>
              <a:buSzPts val="1200"/>
              <a:buChar char="●"/>
            </a:pPr>
            <a:r>
              <a:rPr b="1" lang="pt-BR">
                <a:solidFill>
                  <a:srgbClr val="434343"/>
                </a:solidFill>
              </a:rPr>
              <a:t>[D]ependency Inversion Principle (Princípio da Inversão de Dependências)</a:t>
            </a:r>
            <a:endParaRPr b="1">
              <a:solidFill>
                <a:srgbClr val="434343"/>
              </a:solidFill>
            </a:endParaRPr>
          </a:p>
          <a:p>
            <a:pPr indent="0" lvl="0" marL="457200" rtl="0" algn="l">
              <a:spcBef>
                <a:spcPts val="1600"/>
              </a:spcBef>
              <a:spcAft>
                <a:spcPts val="0"/>
              </a:spcAft>
              <a:buNone/>
            </a:pPr>
            <a:r>
              <a:t/>
            </a:r>
            <a:endParaRPr>
              <a:solidFill>
                <a:srgbClr val="434343"/>
              </a:solidFill>
            </a:endParaRPr>
          </a:p>
          <a:p>
            <a:pPr indent="0" lvl="0" marL="0" rtl="0" algn="l">
              <a:spcBef>
                <a:spcPts val="1600"/>
              </a:spcBef>
              <a:spcAft>
                <a:spcPts val="0"/>
              </a:spcAft>
              <a:buNone/>
            </a:pPr>
            <a:r>
              <a:t/>
            </a:r>
            <a:endParaRPr>
              <a:solidFill>
                <a:srgbClr val="434343"/>
              </a:solidFill>
            </a:endParaRPr>
          </a:p>
          <a:p>
            <a:pPr indent="0" lvl="0" marL="0" rtl="0" algn="l">
              <a:spcBef>
                <a:spcPts val="1600"/>
              </a:spcBef>
              <a:spcAft>
                <a:spcPts val="0"/>
              </a:spcAft>
              <a:buNone/>
            </a:pPr>
            <a:r>
              <a:t/>
            </a:r>
            <a:endParaRPr>
              <a:solidFill>
                <a:srgbClr val="434343"/>
              </a:solidFill>
            </a:endParaRPr>
          </a:p>
          <a:p>
            <a:pPr indent="0" lvl="0" marL="0" rtl="0" algn="l">
              <a:spcBef>
                <a:spcPts val="1600"/>
              </a:spcBef>
              <a:spcAft>
                <a:spcPts val="1600"/>
              </a:spcAft>
              <a:buNone/>
            </a:pPr>
            <a:r>
              <a:t/>
            </a:r>
            <a:endParaRPr>
              <a:solidFill>
                <a:srgbClr val="43434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1"/>
          <p:cNvSpPr txBox="1"/>
          <p:nvPr>
            <p:ph type="title"/>
          </p:nvPr>
        </p:nvSpPr>
        <p:spPr>
          <a:xfrm>
            <a:off x="324475" y="148225"/>
            <a:ext cx="5244900" cy="137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pt-BR"/>
              <a:t>[S]ingle Responsibility Principle (Princípio da Responsabilidade Única)</a:t>
            </a:r>
            <a:endParaRPr/>
          </a:p>
        </p:txBody>
      </p:sp>
      <p:sp>
        <p:nvSpPr>
          <p:cNvPr id="268" name="Google Shape;268;p41"/>
          <p:cNvSpPr txBox="1"/>
          <p:nvPr>
            <p:ph idx="1" type="body"/>
          </p:nvPr>
        </p:nvSpPr>
        <p:spPr>
          <a:xfrm>
            <a:off x="324475" y="1920450"/>
            <a:ext cx="8494800" cy="270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O princípio da responsabilidade única é focado na discussão entre as classes de um sistema e nas suas responsabilidades. Uma responsabilidade é uma tarefa ou ação que a classe deve realizar, e para que o sistema possa estar de acordo com esse princípio, cada classe deve possuir apenas uma única responsabilidade.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