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7"/>
  </p:handoutMasterIdLst>
  <p:sldIdLst>
    <p:sldId id="256" r:id="rId4"/>
    <p:sldId id="288" r:id="rId6"/>
    <p:sldId id="258" r:id="rId7"/>
    <p:sldId id="259" r:id="rId8"/>
    <p:sldId id="289" r:id="rId9"/>
    <p:sldId id="304" r:id="rId10"/>
    <p:sldId id="290" r:id="rId11"/>
    <p:sldId id="262" r:id="rId12"/>
    <p:sldId id="291" r:id="rId13"/>
    <p:sldId id="305" r:id="rId14"/>
    <p:sldId id="292" r:id="rId15"/>
    <p:sldId id="346" r:id="rId16"/>
    <p:sldId id="293" r:id="rId17"/>
    <p:sldId id="347" r:id="rId18"/>
    <p:sldId id="345" r:id="rId19"/>
    <p:sldId id="301" r:id="rId20"/>
    <p:sldId id="321" r:id="rId21"/>
    <p:sldId id="302" r:id="rId22"/>
    <p:sldId id="323" r:id="rId23"/>
    <p:sldId id="325" r:id="rId24"/>
    <p:sldId id="316" r:id="rId25"/>
    <p:sldId id="317" r:id="rId26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oguo Xie" initials="b" lastIdx="1" clrIdx="0"/>
  <p:cmAuthor id="2" name="Guo Xiang Zhang" initials="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144" y="60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9164" y="3219"/>
                </a:cxn>
                <a:cxn ang="0">
                  <a:pos x="11740" y="2578"/>
                </a:cxn>
                <a:cxn ang="0">
                  <a:pos x="11866" y="2199"/>
                </a:cxn>
                <a:cxn ang="0">
                  <a:pos x="11356" y="0"/>
                </a:cxn>
                <a:cxn ang="0">
                  <a:pos x="3213" y="0"/>
                </a:cxn>
                <a:cxn ang="0">
                  <a:pos x="1303" y="2835"/>
                </a:cxn>
                <a:cxn ang="0">
                  <a:pos x="9164" y="321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65147" y="126"/>
                </a:cxn>
                <a:cxn ang="0">
                  <a:pos x="20301" y="0"/>
                </a:cxn>
                <a:cxn ang="0">
                  <a:pos x="29095" y="2709"/>
                </a:cxn>
                <a:cxn ang="0">
                  <a:pos x="22501" y="5034"/>
                </a:cxn>
                <a:cxn ang="0">
                  <a:pos x="26769" y="9169"/>
                </a:cxn>
                <a:cxn ang="0">
                  <a:pos x="9562" y="7738"/>
                </a:cxn>
                <a:cxn ang="0">
                  <a:pos x="3347" y="8122"/>
                </a:cxn>
                <a:cxn ang="0">
                  <a:pos x="25722" y="62871"/>
                </a:cxn>
                <a:cxn ang="0">
                  <a:pos x="18613" y="44043"/>
                </a:cxn>
                <a:cxn ang="0">
                  <a:pos x="13576" y="48537"/>
                </a:cxn>
                <a:cxn ang="0">
                  <a:pos x="12145" y="56174"/>
                </a:cxn>
                <a:cxn ang="0">
                  <a:pos x="16029" y="34208"/>
                </a:cxn>
                <a:cxn ang="0">
                  <a:pos x="19791" y="29431"/>
                </a:cxn>
                <a:cxn ang="0">
                  <a:pos x="27027" y="30604"/>
                </a:cxn>
                <a:cxn ang="0">
                  <a:pos x="24316" y="39520"/>
                </a:cxn>
                <a:cxn ang="0">
                  <a:pos x="24827" y="50988"/>
                </a:cxn>
                <a:cxn ang="0">
                  <a:pos x="66578" y="62360"/>
                </a:cxn>
                <a:cxn ang="0">
                  <a:pos x="58705" y="55127"/>
                </a:cxn>
                <a:cxn ang="0">
                  <a:pos x="54943" y="44554"/>
                </a:cxn>
                <a:cxn ang="0">
                  <a:pos x="51186" y="34870"/>
                </a:cxn>
                <a:cxn ang="0">
                  <a:pos x="59468" y="33055"/>
                </a:cxn>
                <a:cxn ang="0">
                  <a:pos x="52617" y="28789"/>
                </a:cxn>
                <a:cxn ang="0">
                  <a:pos x="56758" y="29173"/>
                </a:cxn>
                <a:cxn ang="0">
                  <a:pos x="56632" y="26975"/>
                </a:cxn>
                <a:cxn ang="0">
                  <a:pos x="48602" y="27233"/>
                </a:cxn>
                <a:cxn ang="0">
                  <a:pos x="46150" y="44296"/>
                </a:cxn>
                <a:cxn ang="0">
                  <a:pos x="44871" y="29684"/>
                </a:cxn>
                <a:cxn ang="0">
                  <a:pos x="42797" y="23503"/>
                </a:cxn>
                <a:cxn ang="0">
                  <a:pos x="44871" y="17549"/>
                </a:cxn>
                <a:cxn ang="0">
                  <a:pos x="43824" y="12772"/>
                </a:cxn>
                <a:cxn ang="0">
                  <a:pos x="42797" y="7996"/>
                </a:cxn>
                <a:cxn ang="0">
                  <a:pos x="47707" y="13308"/>
                </a:cxn>
                <a:cxn ang="0">
                  <a:pos x="53638" y="6080"/>
                </a:cxn>
                <a:cxn ang="0">
                  <a:pos x="52875" y="12262"/>
                </a:cxn>
                <a:cxn ang="0">
                  <a:pos x="51848" y="16785"/>
                </a:cxn>
                <a:cxn ang="0">
                  <a:pos x="51848" y="23376"/>
                </a:cxn>
                <a:cxn ang="0">
                  <a:pos x="72125" y="23376"/>
                </a:cxn>
                <a:cxn ang="0">
                  <a:pos x="71614" y="9810"/>
                </a:cxn>
                <a:cxn ang="0">
                  <a:pos x="32189" y="8916"/>
                </a:cxn>
                <a:cxn ang="0">
                  <a:pos x="37893" y="12009"/>
                </a:cxn>
                <a:cxn ang="0">
                  <a:pos x="22117" y="25191"/>
                </a:cxn>
                <a:cxn ang="0">
                  <a:pos x="8925" y="12646"/>
                </a:cxn>
                <a:cxn ang="0">
                  <a:pos x="24696" y="13692"/>
                </a:cxn>
                <a:cxn ang="0">
                  <a:pos x="28432" y="13566"/>
                </a:cxn>
                <a:cxn ang="0">
                  <a:pos x="39041" y="15633"/>
                </a:cxn>
                <a:cxn ang="0">
                  <a:pos x="35693" y="33055"/>
                </a:cxn>
                <a:cxn ang="0">
                  <a:pos x="33620" y="17680"/>
                </a:cxn>
                <a:cxn ang="0">
                  <a:pos x="22117" y="25191"/>
                </a:cxn>
                <a:cxn ang="0">
                  <a:pos x="28842" y="29047"/>
                </a:cxn>
                <a:cxn ang="0">
                  <a:pos x="31931" y="20409"/>
                </a:cxn>
                <a:cxn ang="0">
                  <a:pos x="42135" y="37705"/>
                </a:cxn>
                <a:cxn ang="0">
                  <a:pos x="27790" y="41435"/>
                </a:cxn>
                <a:cxn ang="0">
                  <a:pos x="39936" y="35764"/>
                </a:cxn>
                <a:cxn ang="0">
                  <a:pos x="41114" y="17164"/>
                </a:cxn>
                <a:cxn ang="0">
                  <a:pos x="40472" y="27511"/>
                </a:cxn>
                <a:cxn ang="0">
                  <a:pos x="38656" y="18600"/>
                </a:cxn>
                <a:cxn ang="0">
                  <a:pos x="65556" y="23118"/>
                </a:cxn>
                <a:cxn ang="0">
                  <a:pos x="59595" y="20920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5206" y="1941"/>
                </a:cxn>
                <a:cxn ang="0">
                  <a:pos x="3514" y="7227"/>
                </a:cxn>
                <a:cxn ang="0">
                  <a:pos x="5206" y="1941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2471" y="3472"/>
                </a:cxn>
                <a:cxn ang="0">
                  <a:pos x="1568" y="8914"/>
                </a:cxn>
                <a:cxn ang="0">
                  <a:pos x="5225" y="5796"/>
                </a:cxn>
                <a:cxn ang="0">
                  <a:pos x="4840" y="3088"/>
                </a:cxn>
                <a:cxn ang="0">
                  <a:pos x="2471" y="3472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74" cy="318"/>
            </a:xfrm>
            <a:custGeom>
              <a:avLst/>
              <a:gdLst/>
              <a:ahLst/>
              <a:cxnLst>
                <a:cxn ang="0">
                  <a:pos x="13979" y="510"/>
                </a:cxn>
                <a:cxn ang="0">
                  <a:pos x="2996" y="510"/>
                </a:cxn>
                <a:cxn ang="0">
                  <a:pos x="250" y="3210"/>
                </a:cxn>
                <a:cxn ang="0">
                  <a:pos x="7489" y="7465"/>
                </a:cxn>
                <a:cxn ang="0">
                  <a:pos x="11982" y="6956"/>
                </a:cxn>
                <a:cxn ang="0">
                  <a:pos x="14104" y="6829"/>
                </a:cxn>
                <a:cxn ang="0">
                  <a:pos x="13979" y="510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9" cy="516"/>
            </a:xfrm>
            <a:custGeom>
              <a:avLst/>
              <a:gdLst/>
              <a:ahLst/>
              <a:cxnLst>
                <a:cxn ang="0">
                  <a:pos x="9085" y="637"/>
                </a:cxn>
                <a:cxn ang="0">
                  <a:pos x="4198" y="637"/>
                </a:cxn>
                <a:cxn ang="0">
                  <a:pos x="1636" y="7371"/>
                </a:cxn>
                <a:cxn ang="0">
                  <a:pos x="10721" y="8033"/>
                </a:cxn>
                <a:cxn ang="0">
                  <a:pos x="9085" y="637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948" y="0"/>
                </a:cxn>
                <a:cxn ang="0">
                  <a:pos x="5172" y="1940"/>
                </a:cxn>
                <a:cxn ang="0">
                  <a:pos x="194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720" y="4755"/>
                </a:cxn>
                <a:cxn ang="0">
                  <a:pos x="9108" y="2188"/>
                </a:cxn>
                <a:cxn ang="0">
                  <a:pos x="6236" y="383"/>
                </a:cxn>
                <a:cxn ang="0">
                  <a:pos x="2462" y="4095"/>
                </a:cxn>
                <a:cxn ang="0">
                  <a:pos x="2720" y="4755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9322" y="768"/>
                </a:cxn>
                <a:cxn ang="0">
                  <a:pos x="3097" y="2199"/>
                </a:cxn>
                <a:cxn ang="0">
                  <a:pos x="2202" y="3346"/>
                </a:cxn>
                <a:cxn ang="0">
                  <a:pos x="9859" y="2962"/>
                </a:cxn>
                <a:cxn ang="0">
                  <a:pos x="10628" y="2578"/>
                </a:cxn>
                <a:cxn ang="0">
                  <a:pos x="10628" y="0"/>
                </a:cxn>
                <a:cxn ang="0">
                  <a:pos x="9322" y="768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711" y="127"/>
                </a:cxn>
                <a:cxn ang="0">
                  <a:pos x="1022" y="1817"/>
                </a:cxn>
                <a:cxn ang="0">
                  <a:pos x="7369" y="2844"/>
                </a:cxn>
                <a:cxn ang="0">
                  <a:pos x="15144" y="2971"/>
                </a:cxn>
                <a:cxn ang="0">
                  <a:pos x="14759" y="1022"/>
                </a:cxn>
                <a:cxn ang="0">
                  <a:pos x="10617" y="385"/>
                </a:cxn>
                <a:cxn ang="0">
                  <a:pos x="2711" y="127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12712" y="2432"/>
                </a:cxn>
                <a:cxn ang="0">
                  <a:pos x="13355" y="508"/>
                </a:cxn>
                <a:cxn ang="0">
                  <a:pos x="9609" y="1269"/>
                </a:cxn>
                <a:cxn ang="0">
                  <a:pos x="4663" y="760"/>
                </a:cxn>
                <a:cxn ang="0">
                  <a:pos x="258" y="508"/>
                </a:cxn>
                <a:cxn ang="0">
                  <a:pos x="12712" y="2432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86" y="6841"/>
                </a:cxn>
                <a:cxn ang="0">
                  <a:pos x="3402" y="6968"/>
                </a:cxn>
                <a:cxn ang="0">
                  <a:pos x="6551" y="9928"/>
                </a:cxn>
                <a:cxn ang="0">
                  <a:pos x="7734" y="10823"/>
                </a:cxn>
                <a:cxn ang="0">
                  <a:pos x="10598" y="6715"/>
                </a:cxn>
                <a:cxn ang="0">
                  <a:pos x="14544" y="6715"/>
                </a:cxn>
                <a:cxn ang="0">
                  <a:pos x="10339" y="3471"/>
                </a:cxn>
                <a:cxn ang="0">
                  <a:pos x="4850" y="2067"/>
                </a:cxn>
                <a:cxn ang="0">
                  <a:pos x="1574" y="5285"/>
                </a:cxn>
                <a:cxn ang="0">
                  <a:pos x="386" y="6841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6610" y="5159"/>
                </a:cxn>
                <a:cxn ang="0">
                  <a:pos x="2845" y="6332"/>
                </a:cxn>
                <a:cxn ang="0">
                  <a:pos x="2845" y="7610"/>
                </a:cxn>
                <a:cxn ang="0">
                  <a:pos x="6484" y="11617"/>
                </a:cxn>
                <a:cxn ang="0">
                  <a:pos x="4409" y="15220"/>
                </a:cxn>
                <a:cxn ang="0">
                  <a:pos x="0" y="19101"/>
                </a:cxn>
                <a:cxn ang="0">
                  <a:pos x="2202" y="19996"/>
                </a:cxn>
                <a:cxn ang="0">
                  <a:pos x="6099" y="21426"/>
                </a:cxn>
                <a:cxn ang="0">
                  <a:pos x="8174" y="20915"/>
                </a:cxn>
                <a:cxn ang="0">
                  <a:pos x="8427" y="0"/>
                </a:cxn>
                <a:cxn ang="0">
                  <a:pos x="6610" y="5159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847" y="1564"/>
                </a:cxn>
                <a:cxn ang="0">
                  <a:pos x="4766" y="1306"/>
                </a:cxn>
                <a:cxn ang="0">
                  <a:pos x="4892" y="1180"/>
                </a:cxn>
                <a:cxn ang="0">
                  <a:pos x="4004" y="127"/>
                </a:cxn>
                <a:cxn ang="0">
                  <a:pos x="1020" y="1438"/>
                </a:cxn>
                <a:cxn ang="0">
                  <a:pos x="3847" y="1564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21073" y="20051"/>
                </a:cxn>
                <a:cxn ang="0">
                  <a:pos x="19667" y="16162"/>
                </a:cxn>
                <a:cxn ang="0">
                  <a:pos x="18362" y="12814"/>
                </a:cxn>
                <a:cxn ang="0">
                  <a:pos x="21331" y="12020"/>
                </a:cxn>
                <a:cxn ang="0">
                  <a:pos x="18873" y="10615"/>
                </a:cxn>
                <a:cxn ang="0">
                  <a:pos x="20304" y="10741"/>
                </a:cxn>
                <a:cxn ang="0">
                  <a:pos x="20304" y="9947"/>
                </a:cxn>
                <a:cxn ang="0">
                  <a:pos x="17467" y="10074"/>
                </a:cxn>
                <a:cxn ang="0">
                  <a:pos x="16547" y="16162"/>
                </a:cxn>
                <a:cxn ang="0">
                  <a:pos x="16036" y="10867"/>
                </a:cxn>
                <a:cxn ang="0">
                  <a:pos x="15268" y="8668"/>
                </a:cxn>
                <a:cxn ang="0">
                  <a:pos x="16036" y="6599"/>
                </a:cxn>
                <a:cxn ang="0">
                  <a:pos x="15652" y="4784"/>
                </a:cxn>
                <a:cxn ang="0">
                  <a:pos x="15394" y="3095"/>
                </a:cxn>
                <a:cxn ang="0">
                  <a:pos x="17083" y="5037"/>
                </a:cxn>
                <a:cxn ang="0">
                  <a:pos x="19283" y="2326"/>
                </a:cxn>
                <a:cxn ang="0">
                  <a:pos x="19000" y="4652"/>
                </a:cxn>
                <a:cxn ang="0">
                  <a:pos x="18489" y="6215"/>
                </a:cxn>
                <a:cxn ang="0">
                  <a:pos x="18620" y="8668"/>
                </a:cxn>
                <a:cxn ang="0">
                  <a:pos x="25726" y="3757"/>
                </a:cxn>
                <a:cxn ang="0">
                  <a:pos x="11636" y="126"/>
                </a:cxn>
                <a:cxn ang="0">
                  <a:pos x="7237" y="1022"/>
                </a:cxn>
                <a:cxn ang="0">
                  <a:pos x="10999" y="1558"/>
                </a:cxn>
                <a:cxn ang="0">
                  <a:pos x="7748" y="2837"/>
                </a:cxn>
                <a:cxn ang="0">
                  <a:pos x="7495" y="3757"/>
                </a:cxn>
                <a:cxn ang="0">
                  <a:pos x="4910" y="2200"/>
                </a:cxn>
                <a:cxn ang="0">
                  <a:pos x="1689" y="14883"/>
                </a:cxn>
                <a:cxn ang="0">
                  <a:pos x="7879" y="18873"/>
                </a:cxn>
                <a:cxn ang="0">
                  <a:pos x="5831" y="17209"/>
                </a:cxn>
                <a:cxn ang="0">
                  <a:pos x="4526" y="18746"/>
                </a:cxn>
                <a:cxn ang="0">
                  <a:pos x="4142" y="16546"/>
                </a:cxn>
                <a:cxn ang="0">
                  <a:pos x="5957" y="11125"/>
                </a:cxn>
                <a:cxn ang="0">
                  <a:pos x="8668" y="10741"/>
                </a:cxn>
                <a:cxn ang="0">
                  <a:pos x="9184" y="12273"/>
                </a:cxn>
                <a:cxn ang="0">
                  <a:pos x="7879" y="15651"/>
                </a:cxn>
                <a:cxn ang="0">
                  <a:pos x="11763" y="23272"/>
                </a:cxn>
                <a:cxn ang="0">
                  <a:pos x="24067" y="21457"/>
                </a:cxn>
                <a:cxn ang="0">
                  <a:pos x="23531" y="8541"/>
                </a:cxn>
                <a:cxn ang="0">
                  <a:pos x="21331" y="7747"/>
                </a:cxn>
                <a:cxn ang="0">
                  <a:pos x="14605" y="7879"/>
                </a:cxn>
                <a:cxn ang="0">
                  <a:pos x="13963" y="11252"/>
                </a:cxn>
                <a:cxn ang="0">
                  <a:pos x="14757" y="6468"/>
                </a:cxn>
                <a:cxn ang="0">
                  <a:pos x="11510" y="3348"/>
                </a:cxn>
                <a:cxn ang="0">
                  <a:pos x="13578" y="4526"/>
                </a:cxn>
                <a:cxn ang="0">
                  <a:pos x="7879" y="9310"/>
                </a:cxn>
                <a:cxn ang="0">
                  <a:pos x="3095" y="4784"/>
                </a:cxn>
                <a:cxn ang="0">
                  <a:pos x="8799" y="5168"/>
                </a:cxn>
                <a:cxn ang="0">
                  <a:pos x="10231" y="5168"/>
                </a:cxn>
                <a:cxn ang="0">
                  <a:pos x="13963" y="5831"/>
                </a:cxn>
                <a:cxn ang="0">
                  <a:pos x="12815" y="12020"/>
                </a:cxn>
                <a:cxn ang="0">
                  <a:pos x="12021" y="6599"/>
                </a:cxn>
                <a:cxn ang="0">
                  <a:pos x="7879" y="9310"/>
                </a:cxn>
                <a:cxn ang="0">
                  <a:pos x="10357" y="10615"/>
                </a:cxn>
                <a:cxn ang="0">
                  <a:pos x="11379" y="7494"/>
                </a:cxn>
                <a:cxn ang="0">
                  <a:pos x="13194" y="18746"/>
                </a:cxn>
                <a:cxn ang="0">
                  <a:pos x="10615" y="12405"/>
                </a:cxn>
                <a:cxn ang="0">
                  <a:pos x="15141" y="13710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816" y="678"/>
                </a:cxn>
                <a:cxn ang="0">
                  <a:pos x="1179" y="2652"/>
                </a:cxn>
                <a:cxn ang="0">
                  <a:pos x="1816" y="67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5204" y="252"/>
                </a:cxn>
                <a:cxn ang="0">
                  <a:pos x="1180" y="126"/>
                </a:cxn>
                <a:cxn ang="0">
                  <a:pos x="127" y="1145"/>
                </a:cxn>
                <a:cxn ang="0">
                  <a:pos x="2845" y="2698"/>
                </a:cxn>
                <a:cxn ang="0">
                  <a:pos x="4409" y="2567"/>
                </a:cxn>
                <a:cxn ang="0">
                  <a:pos x="5204" y="2441"/>
                </a:cxn>
                <a:cxn ang="0">
                  <a:pos x="5204" y="252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689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929" y="1691"/>
                </a:cxn>
                <a:cxn ang="0">
                  <a:pos x="3268" y="770"/>
                </a:cxn>
                <a:cxn ang="0">
                  <a:pos x="2212" y="127"/>
                </a:cxn>
                <a:cxn ang="0">
                  <a:pos x="929" y="1438"/>
                </a:cxn>
                <a:cxn ang="0">
                  <a:pos x="929" y="169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3221" y="769"/>
                </a:cxn>
                <a:cxn ang="0">
                  <a:pos x="1022" y="1305"/>
                </a:cxn>
                <a:cxn ang="0">
                  <a:pos x="769" y="1690"/>
                </a:cxn>
                <a:cxn ang="0">
                  <a:pos x="3505" y="1563"/>
                </a:cxn>
                <a:cxn ang="0">
                  <a:pos x="3221" y="769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5173" y="375"/>
                </a:cxn>
                <a:cxn ang="0">
                  <a:pos x="3766" y="125"/>
                </a:cxn>
                <a:cxn ang="0">
                  <a:pos x="896" y="0"/>
                </a:cxn>
                <a:cxn ang="0">
                  <a:pos x="258" y="625"/>
                </a:cxn>
                <a:cxn ang="0">
                  <a:pos x="2586" y="1000"/>
                </a:cxn>
                <a:cxn ang="0">
                  <a:pos x="5329" y="1000"/>
                </a:cxn>
                <a:cxn ang="0">
                  <a:pos x="5173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4842" y="260"/>
                </a:cxn>
                <a:cxn ang="0">
                  <a:pos x="3400" y="519"/>
                </a:cxn>
                <a:cxn ang="0">
                  <a:pos x="1700" y="387"/>
                </a:cxn>
                <a:cxn ang="0">
                  <a:pos x="127" y="260"/>
                </a:cxn>
                <a:cxn ang="0">
                  <a:pos x="4583" y="1064"/>
                </a:cxn>
                <a:cxn ang="0">
                  <a:pos x="4842" y="260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3595" y="1179"/>
                </a:cxn>
                <a:cxn ang="0">
                  <a:pos x="1681" y="769"/>
                </a:cxn>
                <a:cxn ang="0">
                  <a:pos x="510" y="1943"/>
                </a:cxn>
                <a:cxn ang="0">
                  <a:pos x="126" y="2459"/>
                </a:cxn>
                <a:cxn ang="0">
                  <a:pos x="1146" y="2459"/>
                </a:cxn>
                <a:cxn ang="0">
                  <a:pos x="2191" y="3506"/>
                </a:cxn>
                <a:cxn ang="0">
                  <a:pos x="2701" y="3890"/>
                </a:cxn>
                <a:cxn ang="0">
                  <a:pos x="3721" y="2459"/>
                </a:cxn>
                <a:cxn ang="0">
                  <a:pos x="5024" y="2459"/>
                </a:cxn>
                <a:cxn ang="0">
                  <a:pos x="3595" y="1179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817" y="252"/>
                </a:cxn>
                <a:cxn ang="0">
                  <a:pos x="2313" y="2191"/>
                </a:cxn>
                <a:cxn ang="0">
                  <a:pos x="887" y="2574"/>
                </a:cxn>
                <a:cxn ang="0">
                  <a:pos x="887" y="2958"/>
                </a:cxn>
                <a:cxn ang="0">
                  <a:pos x="2182" y="4381"/>
                </a:cxn>
                <a:cxn ang="0">
                  <a:pos x="1522" y="5785"/>
                </a:cxn>
                <a:cxn ang="0">
                  <a:pos x="0" y="7082"/>
                </a:cxn>
                <a:cxn ang="0">
                  <a:pos x="635" y="7465"/>
                </a:cxn>
                <a:cxn ang="0">
                  <a:pos x="2056" y="7975"/>
                </a:cxn>
                <a:cxn ang="0">
                  <a:pos x="2948" y="7339"/>
                </a:cxn>
                <a:cxn ang="0">
                  <a:pos x="3200" y="1807"/>
                </a:cxn>
                <a:cxn ang="0">
                  <a:pos x="3200" y="252"/>
                </a:cxn>
                <a:cxn ang="0">
                  <a:pos x="2817" y="25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8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28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9164" y="3219"/>
                </a:cxn>
                <a:cxn ang="0">
                  <a:pos x="11740" y="2578"/>
                </a:cxn>
                <a:cxn ang="0">
                  <a:pos x="11866" y="2199"/>
                </a:cxn>
                <a:cxn ang="0">
                  <a:pos x="11356" y="0"/>
                </a:cxn>
                <a:cxn ang="0">
                  <a:pos x="3213" y="0"/>
                </a:cxn>
                <a:cxn ang="0">
                  <a:pos x="1303" y="2835"/>
                </a:cxn>
                <a:cxn ang="0">
                  <a:pos x="9164" y="321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65147" y="126"/>
                </a:cxn>
                <a:cxn ang="0">
                  <a:pos x="20301" y="0"/>
                </a:cxn>
                <a:cxn ang="0">
                  <a:pos x="29095" y="2709"/>
                </a:cxn>
                <a:cxn ang="0">
                  <a:pos x="22501" y="5034"/>
                </a:cxn>
                <a:cxn ang="0">
                  <a:pos x="26769" y="9169"/>
                </a:cxn>
                <a:cxn ang="0">
                  <a:pos x="9562" y="7738"/>
                </a:cxn>
                <a:cxn ang="0">
                  <a:pos x="3347" y="8122"/>
                </a:cxn>
                <a:cxn ang="0">
                  <a:pos x="25722" y="62871"/>
                </a:cxn>
                <a:cxn ang="0">
                  <a:pos x="18613" y="44043"/>
                </a:cxn>
                <a:cxn ang="0">
                  <a:pos x="13576" y="48537"/>
                </a:cxn>
                <a:cxn ang="0">
                  <a:pos x="12145" y="56174"/>
                </a:cxn>
                <a:cxn ang="0">
                  <a:pos x="16029" y="34208"/>
                </a:cxn>
                <a:cxn ang="0">
                  <a:pos x="19791" y="29431"/>
                </a:cxn>
                <a:cxn ang="0">
                  <a:pos x="27027" y="30604"/>
                </a:cxn>
                <a:cxn ang="0">
                  <a:pos x="24316" y="39520"/>
                </a:cxn>
                <a:cxn ang="0">
                  <a:pos x="24827" y="50988"/>
                </a:cxn>
                <a:cxn ang="0">
                  <a:pos x="66578" y="62360"/>
                </a:cxn>
                <a:cxn ang="0">
                  <a:pos x="58705" y="55127"/>
                </a:cxn>
                <a:cxn ang="0">
                  <a:pos x="54943" y="44554"/>
                </a:cxn>
                <a:cxn ang="0">
                  <a:pos x="51186" y="34870"/>
                </a:cxn>
                <a:cxn ang="0">
                  <a:pos x="59468" y="33055"/>
                </a:cxn>
                <a:cxn ang="0">
                  <a:pos x="52617" y="28789"/>
                </a:cxn>
                <a:cxn ang="0">
                  <a:pos x="56758" y="29173"/>
                </a:cxn>
                <a:cxn ang="0">
                  <a:pos x="56632" y="26975"/>
                </a:cxn>
                <a:cxn ang="0">
                  <a:pos x="48602" y="27233"/>
                </a:cxn>
                <a:cxn ang="0">
                  <a:pos x="46150" y="44296"/>
                </a:cxn>
                <a:cxn ang="0">
                  <a:pos x="44871" y="29684"/>
                </a:cxn>
                <a:cxn ang="0">
                  <a:pos x="42797" y="23503"/>
                </a:cxn>
                <a:cxn ang="0">
                  <a:pos x="44871" y="17549"/>
                </a:cxn>
                <a:cxn ang="0">
                  <a:pos x="43824" y="12772"/>
                </a:cxn>
                <a:cxn ang="0">
                  <a:pos x="42797" y="7996"/>
                </a:cxn>
                <a:cxn ang="0">
                  <a:pos x="47707" y="13308"/>
                </a:cxn>
                <a:cxn ang="0">
                  <a:pos x="53638" y="6080"/>
                </a:cxn>
                <a:cxn ang="0">
                  <a:pos x="52875" y="12262"/>
                </a:cxn>
                <a:cxn ang="0">
                  <a:pos x="51848" y="16785"/>
                </a:cxn>
                <a:cxn ang="0">
                  <a:pos x="51848" y="23376"/>
                </a:cxn>
                <a:cxn ang="0">
                  <a:pos x="72125" y="23376"/>
                </a:cxn>
                <a:cxn ang="0">
                  <a:pos x="71614" y="9810"/>
                </a:cxn>
                <a:cxn ang="0">
                  <a:pos x="32189" y="8916"/>
                </a:cxn>
                <a:cxn ang="0">
                  <a:pos x="37893" y="12009"/>
                </a:cxn>
                <a:cxn ang="0">
                  <a:pos x="22117" y="25191"/>
                </a:cxn>
                <a:cxn ang="0">
                  <a:pos x="8925" y="12646"/>
                </a:cxn>
                <a:cxn ang="0">
                  <a:pos x="24696" y="13692"/>
                </a:cxn>
                <a:cxn ang="0">
                  <a:pos x="28432" y="13566"/>
                </a:cxn>
                <a:cxn ang="0">
                  <a:pos x="39041" y="15633"/>
                </a:cxn>
                <a:cxn ang="0">
                  <a:pos x="35693" y="33055"/>
                </a:cxn>
                <a:cxn ang="0">
                  <a:pos x="33620" y="17680"/>
                </a:cxn>
                <a:cxn ang="0">
                  <a:pos x="22117" y="25191"/>
                </a:cxn>
                <a:cxn ang="0">
                  <a:pos x="28842" y="29047"/>
                </a:cxn>
                <a:cxn ang="0">
                  <a:pos x="31931" y="20409"/>
                </a:cxn>
                <a:cxn ang="0">
                  <a:pos x="42135" y="37705"/>
                </a:cxn>
                <a:cxn ang="0">
                  <a:pos x="27790" y="41435"/>
                </a:cxn>
                <a:cxn ang="0">
                  <a:pos x="39936" y="35764"/>
                </a:cxn>
                <a:cxn ang="0">
                  <a:pos x="41114" y="17164"/>
                </a:cxn>
                <a:cxn ang="0">
                  <a:pos x="40472" y="27511"/>
                </a:cxn>
                <a:cxn ang="0">
                  <a:pos x="38656" y="18600"/>
                </a:cxn>
                <a:cxn ang="0">
                  <a:pos x="65556" y="23118"/>
                </a:cxn>
                <a:cxn ang="0">
                  <a:pos x="59595" y="20920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5206" y="1941"/>
                </a:cxn>
                <a:cxn ang="0">
                  <a:pos x="3514" y="7227"/>
                </a:cxn>
                <a:cxn ang="0">
                  <a:pos x="5206" y="1941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2471" y="3472"/>
                </a:cxn>
                <a:cxn ang="0">
                  <a:pos x="1568" y="8914"/>
                </a:cxn>
                <a:cxn ang="0">
                  <a:pos x="5225" y="5796"/>
                </a:cxn>
                <a:cxn ang="0">
                  <a:pos x="4840" y="3088"/>
                </a:cxn>
                <a:cxn ang="0">
                  <a:pos x="2471" y="3472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74" cy="318"/>
            </a:xfrm>
            <a:custGeom>
              <a:avLst/>
              <a:gdLst/>
              <a:ahLst/>
              <a:cxnLst>
                <a:cxn ang="0">
                  <a:pos x="13979" y="510"/>
                </a:cxn>
                <a:cxn ang="0">
                  <a:pos x="2996" y="510"/>
                </a:cxn>
                <a:cxn ang="0">
                  <a:pos x="250" y="3210"/>
                </a:cxn>
                <a:cxn ang="0">
                  <a:pos x="7489" y="7465"/>
                </a:cxn>
                <a:cxn ang="0">
                  <a:pos x="11982" y="6956"/>
                </a:cxn>
                <a:cxn ang="0">
                  <a:pos x="14104" y="6829"/>
                </a:cxn>
                <a:cxn ang="0">
                  <a:pos x="13979" y="510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9" cy="516"/>
            </a:xfrm>
            <a:custGeom>
              <a:avLst/>
              <a:gdLst/>
              <a:ahLst/>
              <a:cxnLst>
                <a:cxn ang="0">
                  <a:pos x="9085" y="637"/>
                </a:cxn>
                <a:cxn ang="0">
                  <a:pos x="4198" y="637"/>
                </a:cxn>
                <a:cxn ang="0">
                  <a:pos x="1636" y="7371"/>
                </a:cxn>
                <a:cxn ang="0">
                  <a:pos x="10721" y="8033"/>
                </a:cxn>
                <a:cxn ang="0">
                  <a:pos x="9085" y="637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948" y="0"/>
                </a:cxn>
                <a:cxn ang="0">
                  <a:pos x="5172" y="1940"/>
                </a:cxn>
                <a:cxn ang="0">
                  <a:pos x="194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720" y="4755"/>
                </a:cxn>
                <a:cxn ang="0">
                  <a:pos x="9108" y="2188"/>
                </a:cxn>
                <a:cxn ang="0">
                  <a:pos x="6236" y="383"/>
                </a:cxn>
                <a:cxn ang="0">
                  <a:pos x="2462" y="4095"/>
                </a:cxn>
                <a:cxn ang="0">
                  <a:pos x="2720" y="4755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9322" y="768"/>
                </a:cxn>
                <a:cxn ang="0">
                  <a:pos x="3097" y="2199"/>
                </a:cxn>
                <a:cxn ang="0">
                  <a:pos x="2202" y="3346"/>
                </a:cxn>
                <a:cxn ang="0">
                  <a:pos x="9859" y="2962"/>
                </a:cxn>
                <a:cxn ang="0">
                  <a:pos x="10628" y="2578"/>
                </a:cxn>
                <a:cxn ang="0">
                  <a:pos x="10628" y="0"/>
                </a:cxn>
                <a:cxn ang="0">
                  <a:pos x="9322" y="768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711" y="127"/>
                </a:cxn>
                <a:cxn ang="0">
                  <a:pos x="1022" y="1817"/>
                </a:cxn>
                <a:cxn ang="0">
                  <a:pos x="7369" y="2844"/>
                </a:cxn>
                <a:cxn ang="0">
                  <a:pos x="15144" y="2971"/>
                </a:cxn>
                <a:cxn ang="0">
                  <a:pos x="14759" y="1022"/>
                </a:cxn>
                <a:cxn ang="0">
                  <a:pos x="10617" y="385"/>
                </a:cxn>
                <a:cxn ang="0">
                  <a:pos x="2711" y="127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12712" y="2432"/>
                </a:cxn>
                <a:cxn ang="0">
                  <a:pos x="13355" y="508"/>
                </a:cxn>
                <a:cxn ang="0">
                  <a:pos x="9609" y="1269"/>
                </a:cxn>
                <a:cxn ang="0">
                  <a:pos x="4663" y="760"/>
                </a:cxn>
                <a:cxn ang="0">
                  <a:pos x="258" y="508"/>
                </a:cxn>
                <a:cxn ang="0">
                  <a:pos x="12712" y="2432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86" y="6841"/>
                </a:cxn>
                <a:cxn ang="0">
                  <a:pos x="3402" y="6968"/>
                </a:cxn>
                <a:cxn ang="0">
                  <a:pos x="6551" y="9928"/>
                </a:cxn>
                <a:cxn ang="0">
                  <a:pos x="7734" y="10823"/>
                </a:cxn>
                <a:cxn ang="0">
                  <a:pos x="10598" y="6715"/>
                </a:cxn>
                <a:cxn ang="0">
                  <a:pos x="14544" y="6715"/>
                </a:cxn>
                <a:cxn ang="0">
                  <a:pos x="10339" y="3471"/>
                </a:cxn>
                <a:cxn ang="0">
                  <a:pos x="4850" y="2067"/>
                </a:cxn>
                <a:cxn ang="0">
                  <a:pos x="1574" y="5285"/>
                </a:cxn>
                <a:cxn ang="0">
                  <a:pos x="386" y="6841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6610" y="5159"/>
                </a:cxn>
                <a:cxn ang="0">
                  <a:pos x="2845" y="6332"/>
                </a:cxn>
                <a:cxn ang="0">
                  <a:pos x="2845" y="7610"/>
                </a:cxn>
                <a:cxn ang="0">
                  <a:pos x="6484" y="11617"/>
                </a:cxn>
                <a:cxn ang="0">
                  <a:pos x="4409" y="15220"/>
                </a:cxn>
                <a:cxn ang="0">
                  <a:pos x="0" y="19101"/>
                </a:cxn>
                <a:cxn ang="0">
                  <a:pos x="2202" y="19996"/>
                </a:cxn>
                <a:cxn ang="0">
                  <a:pos x="6099" y="21426"/>
                </a:cxn>
                <a:cxn ang="0">
                  <a:pos x="8174" y="20915"/>
                </a:cxn>
                <a:cxn ang="0">
                  <a:pos x="8427" y="0"/>
                </a:cxn>
                <a:cxn ang="0">
                  <a:pos x="6610" y="5159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847" y="1564"/>
                </a:cxn>
                <a:cxn ang="0">
                  <a:pos x="4766" y="1306"/>
                </a:cxn>
                <a:cxn ang="0">
                  <a:pos x="4892" y="1180"/>
                </a:cxn>
                <a:cxn ang="0">
                  <a:pos x="4004" y="127"/>
                </a:cxn>
                <a:cxn ang="0">
                  <a:pos x="1020" y="1438"/>
                </a:cxn>
                <a:cxn ang="0">
                  <a:pos x="3847" y="1564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21073" y="20051"/>
                </a:cxn>
                <a:cxn ang="0">
                  <a:pos x="19667" y="16162"/>
                </a:cxn>
                <a:cxn ang="0">
                  <a:pos x="18362" y="12814"/>
                </a:cxn>
                <a:cxn ang="0">
                  <a:pos x="21331" y="12020"/>
                </a:cxn>
                <a:cxn ang="0">
                  <a:pos x="18873" y="10615"/>
                </a:cxn>
                <a:cxn ang="0">
                  <a:pos x="20304" y="10741"/>
                </a:cxn>
                <a:cxn ang="0">
                  <a:pos x="20304" y="9947"/>
                </a:cxn>
                <a:cxn ang="0">
                  <a:pos x="17467" y="10074"/>
                </a:cxn>
                <a:cxn ang="0">
                  <a:pos x="16547" y="16162"/>
                </a:cxn>
                <a:cxn ang="0">
                  <a:pos x="16036" y="10867"/>
                </a:cxn>
                <a:cxn ang="0">
                  <a:pos x="15268" y="8668"/>
                </a:cxn>
                <a:cxn ang="0">
                  <a:pos x="16036" y="6599"/>
                </a:cxn>
                <a:cxn ang="0">
                  <a:pos x="15652" y="4784"/>
                </a:cxn>
                <a:cxn ang="0">
                  <a:pos x="15394" y="3095"/>
                </a:cxn>
                <a:cxn ang="0">
                  <a:pos x="17083" y="5037"/>
                </a:cxn>
                <a:cxn ang="0">
                  <a:pos x="19283" y="2326"/>
                </a:cxn>
                <a:cxn ang="0">
                  <a:pos x="19000" y="4652"/>
                </a:cxn>
                <a:cxn ang="0">
                  <a:pos x="18489" y="6215"/>
                </a:cxn>
                <a:cxn ang="0">
                  <a:pos x="18620" y="8668"/>
                </a:cxn>
                <a:cxn ang="0">
                  <a:pos x="25726" y="3757"/>
                </a:cxn>
                <a:cxn ang="0">
                  <a:pos x="11636" y="126"/>
                </a:cxn>
                <a:cxn ang="0">
                  <a:pos x="7237" y="1022"/>
                </a:cxn>
                <a:cxn ang="0">
                  <a:pos x="10999" y="1558"/>
                </a:cxn>
                <a:cxn ang="0">
                  <a:pos x="7748" y="2837"/>
                </a:cxn>
                <a:cxn ang="0">
                  <a:pos x="7495" y="3757"/>
                </a:cxn>
                <a:cxn ang="0">
                  <a:pos x="4910" y="2200"/>
                </a:cxn>
                <a:cxn ang="0">
                  <a:pos x="1689" y="14883"/>
                </a:cxn>
                <a:cxn ang="0">
                  <a:pos x="7879" y="18873"/>
                </a:cxn>
                <a:cxn ang="0">
                  <a:pos x="5831" y="17209"/>
                </a:cxn>
                <a:cxn ang="0">
                  <a:pos x="4526" y="18746"/>
                </a:cxn>
                <a:cxn ang="0">
                  <a:pos x="4142" y="16546"/>
                </a:cxn>
                <a:cxn ang="0">
                  <a:pos x="5957" y="11125"/>
                </a:cxn>
                <a:cxn ang="0">
                  <a:pos x="8668" y="10741"/>
                </a:cxn>
                <a:cxn ang="0">
                  <a:pos x="9184" y="12273"/>
                </a:cxn>
                <a:cxn ang="0">
                  <a:pos x="7879" y="15651"/>
                </a:cxn>
                <a:cxn ang="0">
                  <a:pos x="11763" y="23272"/>
                </a:cxn>
                <a:cxn ang="0">
                  <a:pos x="24067" y="21457"/>
                </a:cxn>
                <a:cxn ang="0">
                  <a:pos x="23531" y="8541"/>
                </a:cxn>
                <a:cxn ang="0">
                  <a:pos x="21331" y="7747"/>
                </a:cxn>
                <a:cxn ang="0">
                  <a:pos x="14605" y="7879"/>
                </a:cxn>
                <a:cxn ang="0">
                  <a:pos x="13963" y="11252"/>
                </a:cxn>
                <a:cxn ang="0">
                  <a:pos x="14757" y="6468"/>
                </a:cxn>
                <a:cxn ang="0">
                  <a:pos x="11510" y="3348"/>
                </a:cxn>
                <a:cxn ang="0">
                  <a:pos x="13578" y="4526"/>
                </a:cxn>
                <a:cxn ang="0">
                  <a:pos x="7879" y="9310"/>
                </a:cxn>
                <a:cxn ang="0">
                  <a:pos x="3095" y="4784"/>
                </a:cxn>
                <a:cxn ang="0">
                  <a:pos x="8799" y="5168"/>
                </a:cxn>
                <a:cxn ang="0">
                  <a:pos x="10231" y="5168"/>
                </a:cxn>
                <a:cxn ang="0">
                  <a:pos x="13963" y="5831"/>
                </a:cxn>
                <a:cxn ang="0">
                  <a:pos x="12815" y="12020"/>
                </a:cxn>
                <a:cxn ang="0">
                  <a:pos x="12021" y="6599"/>
                </a:cxn>
                <a:cxn ang="0">
                  <a:pos x="7879" y="9310"/>
                </a:cxn>
                <a:cxn ang="0">
                  <a:pos x="10357" y="10615"/>
                </a:cxn>
                <a:cxn ang="0">
                  <a:pos x="11379" y="7494"/>
                </a:cxn>
                <a:cxn ang="0">
                  <a:pos x="13194" y="18746"/>
                </a:cxn>
                <a:cxn ang="0">
                  <a:pos x="10615" y="12405"/>
                </a:cxn>
                <a:cxn ang="0">
                  <a:pos x="15141" y="13710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816" y="678"/>
                </a:cxn>
                <a:cxn ang="0">
                  <a:pos x="1179" y="2652"/>
                </a:cxn>
                <a:cxn ang="0">
                  <a:pos x="1816" y="67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5204" y="252"/>
                </a:cxn>
                <a:cxn ang="0">
                  <a:pos x="1180" y="126"/>
                </a:cxn>
                <a:cxn ang="0">
                  <a:pos x="127" y="1145"/>
                </a:cxn>
                <a:cxn ang="0">
                  <a:pos x="2845" y="2698"/>
                </a:cxn>
                <a:cxn ang="0">
                  <a:pos x="4409" y="2567"/>
                </a:cxn>
                <a:cxn ang="0">
                  <a:pos x="5204" y="2441"/>
                </a:cxn>
                <a:cxn ang="0">
                  <a:pos x="5204" y="252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689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929" y="1691"/>
                </a:cxn>
                <a:cxn ang="0">
                  <a:pos x="3268" y="770"/>
                </a:cxn>
                <a:cxn ang="0">
                  <a:pos x="2212" y="127"/>
                </a:cxn>
                <a:cxn ang="0">
                  <a:pos x="929" y="1438"/>
                </a:cxn>
                <a:cxn ang="0">
                  <a:pos x="929" y="169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3221" y="769"/>
                </a:cxn>
                <a:cxn ang="0">
                  <a:pos x="1022" y="1305"/>
                </a:cxn>
                <a:cxn ang="0">
                  <a:pos x="769" y="1690"/>
                </a:cxn>
                <a:cxn ang="0">
                  <a:pos x="3505" y="1563"/>
                </a:cxn>
                <a:cxn ang="0">
                  <a:pos x="3221" y="769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5173" y="375"/>
                </a:cxn>
                <a:cxn ang="0">
                  <a:pos x="3766" y="125"/>
                </a:cxn>
                <a:cxn ang="0">
                  <a:pos x="896" y="0"/>
                </a:cxn>
                <a:cxn ang="0">
                  <a:pos x="258" y="625"/>
                </a:cxn>
                <a:cxn ang="0">
                  <a:pos x="2586" y="1000"/>
                </a:cxn>
                <a:cxn ang="0">
                  <a:pos x="5329" y="1000"/>
                </a:cxn>
                <a:cxn ang="0">
                  <a:pos x="5173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4842" y="260"/>
                </a:cxn>
                <a:cxn ang="0">
                  <a:pos x="3400" y="519"/>
                </a:cxn>
                <a:cxn ang="0">
                  <a:pos x="1700" y="387"/>
                </a:cxn>
                <a:cxn ang="0">
                  <a:pos x="127" y="260"/>
                </a:cxn>
                <a:cxn ang="0">
                  <a:pos x="4583" y="1064"/>
                </a:cxn>
                <a:cxn ang="0">
                  <a:pos x="4842" y="260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3595" y="1179"/>
                </a:cxn>
                <a:cxn ang="0">
                  <a:pos x="1681" y="769"/>
                </a:cxn>
                <a:cxn ang="0">
                  <a:pos x="510" y="1943"/>
                </a:cxn>
                <a:cxn ang="0">
                  <a:pos x="126" y="2459"/>
                </a:cxn>
                <a:cxn ang="0">
                  <a:pos x="1146" y="2459"/>
                </a:cxn>
                <a:cxn ang="0">
                  <a:pos x="2191" y="3506"/>
                </a:cxn>
                <a:cxn ang="0">
                  <a:pos x="2701" y="3890"/>
                </a:cxn>
                <a:cxn ang="0">
                  <a:pos x="3721" y="2459"/>
                </a:cxn>
                <a:cxn ang="0">
                  <a:pos x="5024" y="2459"/>
                </a:cxn>
                <a:cxn ang="0">
                  <a:pos x="3595" y="1179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817" y="252"/>
                </a:cxn>
                <a:cxn ang="0">
                  <a:pos x="2313" y="2191"/>
                </a:cxn>
                <a:cxn ang="0">
                  <a:pos x="887" y="2574"/>
                </a:cxn>
                <a:cxn ang="0">
                  <a:pos x="887" y="2958"/>
                </a:cxn>
                <a:cxn ang="0">
                  <a:pos x="2182" y="4381"/>
                </a:cxn>
                <a:cxn ang="0">
                  <a:pos x="1522" y="5785"/>
                </a:cxn>
                <a:cxn ang="0">
                  <a:pos x="0" y="7082"/>
                </a:cxn>
                <a:cxn ang="0">
                  <a:pos x="635" y="7465"/>
                </a:cxn>
                <a:cxn ang="0">
                  <a:pos x="2056" y="7975"/>
                </a:cxn>
                <a:cxn ang="0">
                  <a:pos x="2948" y="7339"/>
                </a:cxn>
                <a:cxn ang="0">
                  <a:pos x="3200" y="1807"/>
                </a:cxn>
                <a:cxn ang="0">
                  <a:pos x="3200" y="252"/>
                </a:cxn>
                <a:cxn ang="0">
                  <a:pos x="2817" y="25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8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28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563" y="102"/>
                </a:cxn>
                <a:cxn ang="0">
                  <a:pos x="270" y="1736"/>
                </a:cxn>
                <a:cxn ang="0">
                  <a:pos x="615" y="9619"/>
                </a:cxn>
                <a:cxn ang="0">
                  <a:pos x="1324" y="11187"/>
                </a:cxn>
                <a:cxn ang="0">
                  <a:pos x="3867" y="11794"/>
                </a:cxn>
                <a:cxn ang="0">
                  <a:pos x="4990" y="12113"/>
                </a:cxn>
                <a:cxn ang="0">
                  <a:pos x="12724" y="11625"/>
                </a:cxn>
                <a:cxn ang="0">
                  <a:pos x="13037" y="4088"/>
                </a:cxn>
                <a:cxn ang="0">
                  <a:pos x="9025" y="389"/>
                </a:cxn>
                <a:cxn ang="0">
                  <a:pos x="6093" y="708"/>
                </a:cxn>
                <a:cxn ang="0">
                  <a:pos x="4845" y="270"/>
                </a:cxn>
                <a:cxn ang="0">
                  <a:pos x="3690" y="49"/>
                </a:cxn>
                <a:cxn ang="0">
                  <a:pos x="563" y="102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9164" y="3219"/>
                  </a:cxn>
                  <a:cxn ang="0">
                    <a:pos x="11740" y="2578"/>
                  </a:cxn>
                  <a:cxn ang="0">
                    <a:pos x="11866" y="2199"/>
                  </a:cxn>
                  <a:cxn ang="0">
                    <a:pos x="11356" y="0"/>
                  </a:cxn>
                  <a:cxn ang="0">
                    <a:pos x="3213" y="0"/>
                  </a:cxn>
                  <a:cxn ang="0">
                    <a:pos x="1303" y="2835"/>
                  </a:cxn>
                  <a:cxn ang="0">
                    <a:pos x="9164" y="321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65147" y="126"/>
                  </a:cxn>
                  <a:cxn ang="0">
                    <a:pos x="20301" y="0"/>
                  </a:cxn>
                  <a:cxn ang="0">
                    <a:pos x="29095" y="2709"/>
                  </a:cxn>
                  <a:cxn ang="0">
                    <a:pos x="22501" y="5034"/>
                  </a:cxn>
                  <a:cxn ang="0">
                    <a:pos x="26769" y="9169"/>
                  </a:cxn>
                  <a:cxn ang="0">
                    <a:pos x="9562" y="7738"/>
                  </a:cxn>
                  <a:cxn ang="0">
                    <a:pos x="3347" y="8122"/>
                  </a:cxn>
                  <a:cxn ang="0">
                    <a:pos x="25722" y="62871"/>
                  </a:cxn>
                  <a:cxn ang="0">
                    <a:pos x="18613" y="44043"/>
                  </a:cxn>
                  <a:cxn ang="0">
                    <a:pos x="13576" y="48537"/>
                  </a:cxn>
                  <a:cxn ang="0">
                    <a:pos x="12145" y="56174"/>
                  </a:cxn>
                  <a:cxn ang="0">
                    <a:pos x="16029" y="34208"/>
                  </a:cxn>
                  <a:cxn ang="0">
                    <a:pos x="19791" y="29431"/>
                  </a:cxn>
                  <a:cxn ang="0">
                    <a:pos x="27027" y="30604"/>
                  </a:cxn>
                  <a:cxn ang="0">
                    <a:pos x="24316" y="39520"/>
                  </a:cxn>
                  <a:cxn ang="0">
                    <a:pos x="24827" y="50988"/>
                  </a:cxn>
                  <a:cxn ang="0">
                    <a:pos x="66578" y="62360"/>
                  </a:cxn>
                  <a:cxn ang="0">
                    <a:pos x="58705" y="55127"/>
                  </a:cxn>
                  <a:cxn ang="0">
                    <a:pos x="54943" y="44554"/>
                  </a:cxn>
                  <a:cxn ang="0">
                    <a:pos x="51186" y="34870"/>
                  </a:cxn>
                  <a:cxn ang="0">
                    <a:pos x="59468" y="33055"/>
                  </a:cxn>
                  <a:cxn ang="0">
                    <a:pos x="52617" y="28789"/>
                  </a:cxn>
                  <a:cxn ang="0">
                    <a:pos x="56758" y="29173"/>
                  </a:cxn>
                  <a:cxn ang="0">
                    <a:pos x="56632" y="26975"/>
                  </a:cxn>
                  <a:cxn ang="0">
                    <a:pos x="48602" y="27233"/>
                  </a:cxn>
                  <a:cxn ang="0">
                    <a:pos x="46150" y="44296"/>
                  </a:cxn>
                  <a:cxn ang="0">
                    <a:pos x="44871" y="29684"/>
                  </a:cxn>
                  <a:cxn ang="0">
                    <a:pos x="42797" y="23503"/>
                  </a:cxn>
                  <a:cxn ang="0">
                    <a:pos x="44871" y="17549"/>
                  </a:cxn>
                  <a:cxn ang="0">
                    <a:pos x="43824" y="12772"/>
                  </a:cxn>
                  <a:cxn ang="0">
                    <a:pos x="42797" y="7996"/>
                  </a:cxn>
                  <a:cxn ang="0">
                    <a:pos x="47707" y="13308"/>
                  </a:cxn>
                  <a:cxn ang="0">
                    <a:pos x="53638" y="6080"/>
                  </a:cxn>
                  <a:cxn ang="0">
                    <a:pos x="52875" y="12262"/>
                  </a:cxn>
                  <a:cxn ang="0">
                    <a:pos x="51848" y="16785"/>
                  </a:cxn>
                  <a:cxn ang="0">
                    <a:pos x="51848" y="23376"/>
                  </a:cxn>
                  <a:cxn ang="0">
                    <a:pos x="72125" y="23376"/>
                  </a:cxn>
                  <a:cxn ang="0">
                    <a:pos x="71614" y="9810"/>
                  </a:cxn>
                  <a:cxn ang="0">
                    <a:pos x="32189" y="8916"/>
                  </a:cxn>
                  <a:cxn ang="0">
                    <a:pos x="37893" y="12009"/>
                  </a:cxn>
                  <a:cxn ang="0">
                    <a:pos x="22117" y="25191"/>
                  </a:cxn>
                  <a:cxn ang="0">
                    <a:pos x="8925" y="12646"/>
                  </a:cxn>
                  <a:cxn ang="0">
                    <a:pos x="24696" y="13692"/>
                  </a:cxn>
                  <a:cxn ang="0">
                    <a:pos x="28432" y="13566"/>
                  </a:cxn>
                  <a:cxn ang="0">
                    <a:pos x="39041" y="15633"/>
                  </a:cxn>
                  <a:cxn ang="0">
                    <a:pos x="35693" y="33055"/>
                  </a:cxn>
                  <a:cxn ang="0">
                    <a:pos x="33620" y="17680"/>
                  </a:cxn>
                  <a:cxn ang="0">
                    <a:pos x="22117" y="25191"/>
                  </a:cxn>
                  <a:cxn ang="0">
                    <a:pos x="28842" y="29047"/>
                  </a:cxn>
                  <a:cxn ang="0">
                    <a:pos x="31931" y="20409"/>
                  </a:cxn>
                  <a:cxn ang="0">
                    <a:pos x="42135" y="37705"/>
                  </a:cxn>
                  <a:cxn ang="0">
                    <a:pos x="27790" y="41435"/>
                  </a:cxn>
                  <a:cxn ang="0">
                    <a:pos x="39936" y="35764"/>
                  </a:cxn>
                  <a:cxn ang="0">
                    <a:pos x="41114" y="17164"/>
                  </a:cxn>
                  <a:cxn ang="0">
                    <a:pos x="40472" y="27511"/>
                  </a:cxn>
                  <a:cxn ang="0">
                    <a:pos x="38656" y="18600"/>
                  </a:cxn>
                  <a:cxn ang="0">
                    <a:pos x="65556" y="23118"/>
                  </a:cxn>
                  <a:cxn ang="0">
                    <a:pos x="59595" y="20920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5138" y="1941"/>
                  </a:cxn>
                  <a:cxn ang="0">
                    <a:pos x="3459" y="7227"/>
                  </a:cxn>
                  <a:cxn ang="0">
                    <a:pos x="5138" y="1941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2518" y="3472"/>
                  </a:cxn>
                  <a:cxn ang="0">
                    <a:pos x="1585" y="8914"/>
                  </a:cxn>
                  <a:cxn ang="0">
                    <a:pos x="5301" y="5796"/>
                  </a:cxn>
                  <a:cxn ang="0">
                    <a:pos x="4909" y="3088"/>
                  </a:cxn>
                  <a:cxn ang="0">
                    <a:pos x="2518" y="3472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4515" y="511"/>
                  </a:cxn>
                  <a:cxn ang="0">
                    <a:pos x="3096" y="511"/>
                  </a:cxn>
                  <a:cxn ang="0">
                    <a:pos x="258" y="3256"/>
                  </a:cxn>
                  <a:cxn ang="0">
                    <a:pos x="7781" y="7540"/>
                  </a:cxn>
                  <a:cxn ang="0">
                    <a:pos x="12441" y="6998"/>
                  </a:cxn>
                  <a:cxn ang="0">
                    <a:pos x="14641" y="6871"/>
                  </a:cxn>
                  <a:cxn ang="0">
                    <a:pos x="14515" y="511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8623" y="644"/>
                  </a:cxn>
                  <a:cxn ang="0">
                    <a:pos x="4006" y="644"/>
                  </a:cxn>
                  <a:cxn ang="0">
                    <a:pos x="1556" y="7426"/>
                  </a:cxn>
                  <a:cxn ang="0">
                    <a:pos x="10184" y="8069"/>
                  </a:cxn>
                  <a:cxn ang="0">
                    <a:pos x="8623" y="644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939" y="0"/>
                  </a:cxn>
                  <a:cxn ang="0">
                    <a:pos x="5152" y="1940"/>
                  </a:cxn>
                  <a:cxn ang="0">
                    <a:pos x="1939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720" y="4755"/>
                  </a:cxn>
                  <a:cxn ang="0">
                    <a:pos x="9108" y="2188"/>
                  </a:cxn>
                  <a:cxn ang="0">
                    <a:pos x="6236" y="383"/>
                  </a:cxn>
                  <a:cxn ang="0">
                    <a:pos x="2462" y="4095"/>
                  </a:cxn>
                  <a:cxn ang="0">
                    <a:pos x="2720" y="4755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9322" y="768"/>
                  </a:cxn>
                  <a:cxn ang="0">
                    <a:pos x="3097" y="2199"/>
                  </a:cxn>
                  <a:cxn ang="0">
                    <a:pos x="2202" y="3346"/>
                  </a:cxn>
                  <a:cxn ang="0">
                    <a:pos x="9859" y="2962"/>
                  </a:cxn>
                  <a:cxn ang="0">
                    <a:pos x="10628" y="2578"/>
                  </a:cxn>
                  <a:cxn ang="0">
                    <a:pos x="10628" y="0"/>
                  </a:cxn>
                  <a:cxn ang="0">
                    <a:pos x="9322" y="768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720" y="127"/>
                  </a:cxn>
                  <a:cxn ang="0">
                    <a:pos x="1054" y="1817"/>
                  </a:cxn>
                  <a:cxn ang="0">
                    <a:pos x="7415" y="2844"/>
                  </a:cxn>
                  <a:cxn ang="0">
                    <a:pos x="15216" y="2971"/>
                  </a:cxn>
                  <a:cxn ang="0">
                    <a:pos x="14806" y="1022"/>
                  </a:cxn>
                  <a:cxn ang="0">
                    <a:pos x="10647" y="385"/>
                  </a:cxn>
                  <a:cxn ang="0">
                    <a:pos x="2720" y="127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12571" y="2432"/>
                  </a:cxn>
                  <a:cxn ang="0">
                    <a:pos x="13232" y="508"/>
                  </a:cxn>
                  <a:cxn ang="0">
                    <a:pos x="9494" y="1269"/>
                  </a:cxn>
                  <a:cxn ang="0">
                    <a:pos x="4631" y="760"/>
                  </a:cxn>
                  <a:cxn ang="0">
                    <a:pos x="252" y="508"/>
                  </a:cxn>
                  <a:cxn ang="0">
                    <a:pos x="12571" y="2432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84" y="6787"/>
                  </a:cxn>
                  <a:cxn ang="0">
                    <a:pos x="3345" y="6913"/>
                  </a:cxn>
                  <a:cxn ang="0">
                    <a:pos x="6457" y="9862"/>
                  </a:cxn>
                  <a:cxn ang="0">
                    <a:pos x="7609" y="10780"/>
                  </a:cxn>
                  <a:cxn ang="0">
                    <a:pos x="10438" y="6661"/>
                  </a:cxn>
                  <a:cxn ang="0">
                    <a:pos x="14318" y="6661"/>
                  </a:cxn>
                  <a:cxn ang="0">
                    <a:pos x="10185" y="3459"/>
                  </a:cxn>
                  <a:cxn ang="0">
                    <a:pos x="4774" y="2057"/>
                  </a:cxn>
                  <a:cxn ang="0">
                    <a:pos x="1556" y="5264"/>
                  </a:cxn>
                  <a:cxn ang="0">
                    <a:pos x="384" y="6787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6676" y="5159"/>
                  </a:cxn>
                  <a:cxn ang="0">
                    <a:pos x="2889" y="6332"/>
                  </a:cxn>
                  <a:cxn ang="0">
                    <a:pos x="2889" y="7610"/>
                  </a:cxn>
                  <a:cxn ang="0">
                    <a:pos x="6549" y="11617"/>
                  </a:cxn>
                  <a:cxn ang="0">
                    <a:pos x="4458" y="15220"/>
                  </a:cxn>
                  <a:cxn ang="0">
                    <a:pos x="0" y="19101"/>
                  </a:cxn>
                  <a:cxn ang="0">
                    <a:pos x="2219" y="19996"/>
                  </a:cxn>
                  <a:cxn ang="0">
                    <a:pos x="6158" y="21426"/>
                  </a:cxn>
                  <a:cxn ang="0">
                    <a:pos x="8250" y="20915"/>
                  </a:cxn>
                  <a:cxn ang="0">
                    <a:pos x="8504" y="0"/>
                  </a:cxn>
                  <a:cxn ang="0">
                    <a:pos x="6676" y="5159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9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563" y="102"/>
                </a:cxn>
                <a:cxn ang="0">
                  <a:pos x="270" y="1736"/>
                </a:cxn>
                <a:cxn ang="0">
                  <a:pos x="615" y="9619"/>
                </a:cxn>
                <a:cxn ang="0">
                  <a:pos x="1324" y="11187"/>
                </a:cxn>
                <a:cxn ang="0">
                  <a:pos x="3867" y="11794"/>
                </a:cxn>
                <a:cxn ang="0">
                  <a:pos x="4990" y="12113"/>
                </a:cxn>
                <a:cxn ang="0">
                  <a:pos x="12724" y="11625"/>
                </a:cxn>
                <a:cxn ang="0">
                  <a:pos x="13037" y="4088"/>
                </a:cxn>
                <a:cxn ang="0">
                  <a:pos x="9025" y="389"/>
                </a:cxn>
                <a:cxn ang="0">
                  <a:pos x="6093" y="708"/>
                </a:cxn>
                <a:cxn ang="0">
                  <a:pos x="4845" y="270"/>
                </a:cxn>
                <a:cxn ang="0">
                  <a:pos x="3690" y="49"/>
                </a:cxn>
                <a:cxn ang="0">
                  <a:pos x="563" y="102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9164" y="3219"/>
                  </a:cxn>
                  <a:cxn ang="0">
                    <a:pos x="11740" y="2578"/>
                  </a:cxn>
                  <a:cxn ang="0">
                    <a:pos x="11866" y="2199"/>
                  </a:cxn>
                  <a:cxn ang="0">
                    <a:pos x="11356" y="0"/>
                  </a:cxn>
                  <a:cxn ang="0">
                    <a:pos x="3213" y="0"/>
                  </a:cxn>
                  <a:cxn ang="0">
                    <a:pos x="1303" y="2835"/>
                  </a:cxn>
                  <a:cxn ang="0">
                    <a:pos x="9164" y="321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65147" y="126"/>
                  </a:cxn>
                  <a:cxn ang="0">
                    <a:pos x="20301" y="0"/>
                  </a:cxn>
                  <a:cxn ang="0">
                    <a:pos x="29095" y="2709"/>
                  </a:cxn>
                  <a:cxn ang="0">
                    <a:pos x="22501" y="5034"/>
                  </a:cxn>
                  <a:cxn ang="0">
                    <a:pos x="26769" y="9169"/>
                  </a:cxn>
                  <a:cxn ang="0">
                    <a:pos x="9562" y="7738"/>
                  </a:cxn>
                  <a:cxn ang="0">
                    <a:pos x="3347" y="8122"/>
                  </a:cxn>
                  <a:cxn ang="0">
                    <a:pos x="25722" y="62871"/>
                  </a:cxn>
                  <a:cxn ang="0">
                    <a:pos x="18613" y="44043"/>
                  </a:cxn>
                  <a:cxn ang="0">
                    <a:pos x="13576" y="48537"/>
                  </a:cxn>
                  <a:cxn ang="0">
                    <a:pos x="12145" y="56174"/>
                  </a:cxn>
                  <a:cxn ang="0">
                    <a:pos x="16029" y="34208"/>
                  </a:cxn>
                  <a:cxn ang="0">
                    <a:pos x="19791" y="29431"/>
                  </a:cxn>
                  <a:cxn ang="0">
                    <a:pos x="27027" y="30604"/>
                  </a:cxn>
                  <a:cxn ang="0">
                    <a:pos x="24316" y="39520"/>
                  </a:cxn>
                  <a:cxn ang="0">
                    <a:pos x="24827" y="50988"/>
                  </a:cxn>
                  <a:cxn ang="0">
                    <a:pos x="66578" y="62360"/>
                  </a:cxn>
                  <a:cxn ang="0">
                    <a:pos x="58705" y="55127"/>
                  </a:cxn>
                  <a:cxn ang="0">
                    <a:pos x="54943" y="44554"/>
                  </a:cxn>
                  <a:cxn ang="0">
                    <a:pos x="51186" y="34870"/>
                  </a:cxn>
                  <a:cxn ang="0">
                    <a:pos x="59468" y="33055"/>
                  </a:cxn>
                  <a:cxn ang="0">
                    <a:pos x="52617" y="28789"/>
                  </a:cxn>
                  <a:cxn ang="0">
                    <a:pos x="56758" y="29173"/>
                  </a:cxn>
                  <a:cxn ang="0">
                    <a:pos x="56632" y="26975"/>
                  </a:cxn>
                  <a:cxn ang="0">
                    <a:pos x="48602" y="27233"/>
                  </a:cxn>
                  <a:cxn ang="0">
                    <a:pos x="46150" y="44296"/>
                  </a:cxn>
                  <a:cxn ang="0">
                    <a:pos x="44871" y="29684"/>
                  </a:cxn>
                  <a:cxn ang="0">
                    <a:pos x="42797" y="23503"/>
                  </a:cxn>
                  <a:cxn ang="0">
                    <a:pos x="44871" y="17549"/>
                  </a:cxn>
                  <a:cxn ang="0">
                    <a:pos x="43824" y="12772"/>
                  </a:cxn>
                  <a:cxn ang="0">
                    <a:pos x="42797" y="7996"/>
                  </a:cxn>
                  <a:cxn ang="0">
                    <a:pos x="47707" y="13308"/>
                  </a:cxn>
                  <a:cxn ang="0">
                    <a:pos x="53638" y="6080"/>
                  </a:cxn>
                  <a:cxn ang="0">
                    <a:pos x="52875" y="12262"/>
                  </a:cxn>
                  <a:cxn ang="0">
                    <a:pos x="51848" y="16785"/>
                  </a:cxn>
                  <a:cxn ang="0">
                    <a:pos x="51848" y="23376"/>
                  </a:cxn>
                  <a:cxn ang="0">
                    <a:pos x="72125" y="23376"/>
                  </a:cxn>
                  <a:cxn ang="0">
                    <a:pos x="71614" y="9810"/>
                  </a:cxn>
                  <a:cxn ang="0">
                    <a:pos x="32189" y="8916"/>
                  </a:cxn>
                  <a:cxn ang="0">
                    <a:pos x="37893" y="12009"/>
                  </a:cxn>
                  <a:cxn ang="0">
                    <a:pos x="22117" y="25191"/>
                  </a:cxn>
                  <a:cxn ang="0">
                    <a:pos x="8925" y="12646"/>
                  </a:cxn>
                  <a:cxn ang="0">
                    <a:pos x="24696" y="13692"/>
                  </a:cxn>
                  <a:cxn ang="0">
                    <a:pos x="28432" y="13566"/>
                  </a:cxn>
                  <a:cxn ang="0">
                    <a:pos x="39041" y="15633"/>
                  </a:cxn>
                  <a:cxn ang="0">
                    <a:pos x="35693" y="33055"/>
                  </a:cxn>
                  <a:cxn ang="0">
                    <a:pos x="33620" y="17680"/>
                  </a:cxn>
                  <a:cxn ang="0">
                    <a:pos x="22117" y="25191"/>
                  </a:cxn>
                  <a:cxn ang="0">
                    <a:pos x="28842" y="29047"/>
                  </a:cxn>
                  <a:cxn ang="0">
                    <a:pos x="31931" y="20409"/>
                  </a:cxn>
                  <a:cxn ang="0">
                    <a:pos x="42135" y="37705"/>
                  </a:cxn>
                  <a:cxn ang="0">
                    <a:pos x="27790" y="41435"/>
                  </a:cxn>
                  <a:cxn ang="0">
                    <a:pos x="39936" y="35764"/>
                  </a:cxn>
                  <a:cxn ang="0">
                    <a:pos x="41114" y="17164"/>
                  </a:cxn>
                  <a:cxn ang="0">
                    <a:pos x="40472" y="27511"/>
                  </a:cxn>
                  <a:cxn ang="0">
                    <a:pos x="38656" y="18600"/>
                  </a:cxn>
                  <a:cxn ang="0">
                    <a:pos x="65556" y="23118"/>
                  </a:cxn>
                  <a:cxn ang="0">
                    <a:pos x="59595" y="20920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5138" y="1941"/>
                  </a:cxn>
                  <a:cxn ang="0">
                    <a:pos x="3459" y="7227"/>
                  </a:cxn>
                  <a:cxn ang="0">
                    <a:pos x="5138" y="1941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2518" y="3472"/>
                  </a:cxn>
                  <a:cxn ang="0">
                    <a:pos x="1585" y="8914"/>
                  </a:cxn>
                  <a:cxn ang="0">
                    <a:pos x="5301" y="5796"/>
                  </a:cxn>
                  <a:cxn ang="0">
                    <a:pos x="4909" y="3088"/>
                  </a:cxn>
                  <a:cxn ang="0">
                    <a:pos x="2518" y="3472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4515" y="511"/>
                  </a:cxn>
                  <a:cxn ang="0">
                    <a:pos x="3096" y="511"/>
                  </a:cxn>
                  <a:cxn ang="0">
                    <a:pos x="258" y="3256"/>
                  </a:cxn>
                  <a:cxn ang="0">
                    <a:pos x="7781" y="7540"/>
                  </a:cxn>
                  <a:cxn ang="0">
                    <a:pos x="12441" y="6998"/>
                  </a:cxn>
                  <a:cxn ang="0">
                    <a:pos x="14641" y="6871"/>
                  </a:cxn>
                  <a:cxn ang="0">
                    <a:pos x="14515" y="511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8623" y="644"/>
                  </a:cxn>
                  <a:cxn ang="0">
                    <a:pos x="4006" y="644"/>
                  </a:cxn>
                  <a:cxn ang="0">
                    <a:pos x="1556" y="7426"/>
                  </a:cxn>
                  <a:cxn ang="0">
                    <a:pos x="10184" y="8069"/>
                  </a:cxn>
                  <a:cxn ang="0">
                    <a:pos x="8623" y="644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939" y="0"/>
                  </a:cxn>
                  <a:cxn ang="0">
                    <a:pos x="5152" y="1940"/>
                  </a:cxn>
                  <a:cxn ang="0">
                    <a:pos x="1939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720" y="4755"/>
                  </a:cxn>
                  <a:cxn ang="0">
                    <a:pos x="9108" y="2188"/>
                  </a:cxn>
                  <a:cxn ang="0">
                    <a:pos x="6236" y="383"/>
                  </a:cxn>
                  <a:cxn ang="0">
                    <a:pos x="2462" y="4095"/>
                  </a:cxn>
                  <a:cxn ang="0">
                    <a:pos x="2720" y="4755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9322" y="768"/>
                  </a:cxn>
                  <a:cxn ang="0">
                    <a:pos x="3097" y="2199"/>
                  </a:cxn>
                  <a:cxn ang="0">
                    <a:pos x="2202" y="3346"/>
                  </a:cxn>
                  <a:cxn ang="0">
                    <a:pos x="9859" y="2962"/>
                  </a:cxn>
                  <a:cxn ang="0">
                    <a:pos x="10628" y="2578"/>
                  </a:cxn>
                  <a:cxn ang="0">
                    <a:pos x="10628" y="0"/>
                  </a:cxn>
                  <a:cxn ang="0">
                    <a:pos x="9322" y="768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720" y="127"/>
                  </a:cxn>
                  <a:cxn ang="0">
                    <a:pos x="1054" y="1817"/>
                  </a:cxn>
                  <a:cxn ang="0">
                    <a:pos x="7415" y="2844"/>
                  </a:cxn>
                  <a:cxn ang="0">
                    <a:pos x="15216" y="2971"/>
                  </a:cxn>
                  <a:cxn ang="0">
                    <a:pos x="14806" y="1022"/>
                  </a:cxn>
                  <a:cxn ang="0">
                    <a:pos x="10647" y="385"/>
                  </a:cxn>
                  <a:cxn ang="0">
                    <a:pos x="2720" y="127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12571" y="2432"/>
                  </a:cxn>
                  <a:cxn ang="0">
                    <a:pos x="13232" y="508"/>
                  </a:cxn>
                  <a:cxn ang="0">
                    <a:pos x="9494" y="1269"/>
                  </a:cxn>
                  <a:cxn ang="0">
                    <a:pos x="4631" y="760"/>
                  </a:cxn>
                  <a:cxn ang="0">
                    <a:pos x="252" y="508"/>
                  </a:cxn>
                  <a:cxn ang="0">
                    <a:pos x="12571" y="2432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84" y="6787"/>
                  </a:cxn>
                  <a:cxn ang="0">
                    <a:pos x="3345" y="6913"/>
                  </a:cxn>
                  <a:cxn ang="0">
                    <a:pos x="6457" y="9862"/>
                  </a:cxn>
                  <a:cxn ang="0">
                    <a:pos x="7609" y="10780"/>
                  </a:cxn>
                  <a:cxn ang="0">
                    <a:pos x="10438" y="6661"/>
                  </a:cxn>
                  <a:cxn ang="0">
                    <a:pos x="14318" y="6661"/>
                  </a:cxn>
                  <a:cxn ang="0">
                    <a:pos x="10185" y="3459"/>
                  </a:cxn>
                  <a:cxn ang="0">
                    <a:pos x="4774" y="2057"/>
                  </a:cxn>
                  <a:cxn ang="0">
                    <a:pos x="1556" y="5264"/>
                  </a:cxn>
                  <a:cxn ang="0">
                    <a:pos x="384" y="6787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6676" y="5159"/>
                  </a:cxn>
                  <a:cxn ang="0">
                    <a:pos x="2889" y="6332"/>
                  </a:cxn>
                  <a:cxn ang="0">
                    <a:pos x="2889" y="7610"/>
                  </a:cxn>
                  <a:cxn ang="0">
                    <a:pos x="6549" y="11617"/>
                  </a:cxn>
                  <a:cxn ang="0">
                    <a:pos x="4458" y="15220"/>
                  </a:cxn>
                  <a:cxn ang="0">
                    <a:pos x="0" y="19101"/>
                  </a:cxn>
                  <a:cxn ang="0">
                    <a:pos x="2219" y="19996"/>
                  </a:cxn>
                  <a:cxn ang="0">
                    <a:pos x="6158" y="21426"/>
                  </a:cxn>
                  <a:cxn ang="0">
                    <a:pos x="8250" y="20915"/>
                  </a:cxn>
                  <a:cxn ang="0">
                    <a:pos x="8504" y="0"/>
                  </a:cxn>
                  <a:cxn ang="0">
                    <a:pos x="6676" y="5159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9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课程复习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Sz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</a:pPr>
            <a:r>
              <a:rPr lang="en-US" altLang="zh-CN" dirty="0">
                <a:latin typeface="+mn-lt"/>
                <a:ea typeface="+mn-ea"/>
                <a:cs typeface="+mn-cs"/>
              </a:rPr>
              <a:t>2024-6-13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重要概念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755650" y="1557338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函数依赖</a:t>
            </a:r>
            <a:r>
              <a:rPr lang="en-US" altLang="zh-CN" b="1" dirty="0">
                <a:latin typeface="宋体" panose="02010600030101010101" pitchFamily="2" charset="-122"/>
              </a:rPr>
              <a:t>(FD)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FD,</a:t>
            </a:r>
            <a:r>
              <a:rPr lang="zh-CN" altLang="en-US" sz="2400" b="1" dirty="0">
                <a:latin typeface="宋体" panose="02010600030101010101" pitchFamily="2" charset="-122"/>
              </a:rPr>
              <a:t>逻辑蕴涵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逻辑导出</a:t>
            </a:r>
            <a:r>
              <a:rPr lang="en-US" altLang="zh-CN" sz="2400" b="1" dirty="0">
                <a:latin typeface="宋体" panose="02010600030101010101" pitchFamily="2" charset="-122"/>
              </a:rPr>
              <a:t>, FD</a:t>
            </a:r>
            <a:r>
              <a:rPr lang="zh-CN" altLang="en-US" sz="2400" b="1" dirty="0">
                <a:latin typeface="宋体" panose="02010600030101010101" pitchFamily="2" charset="-122"/>
              </a:rPr>
              <a:t>集的闭包</a:t>
            </a:r>
            <a:r>
              <a:rPr lang="en-US" altLang="zh-CN" sz="2400" b="1" dirty="0">
                <a:latin typeface="宋体" panose="02010600030101010101" pitchFamily="2" charset="-122"/>
              </a:rPr>
              <a:t>,Armstrong</a:t>
            </a:r>
            <a:r>
              <a:rPr lang="zh-CN" altLang="en-US" sz="2400" b="1" dirty="0">
                <a:latin typeface="宋体" panose="02010600030101010101" pitchFamily="2" charset="-122"/>
              </a:rPr>
              <a:t>公理的正确性和完备性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最小</a:t>
            </a:r>
            <a:r>
              <a:rPr lang="en-US" altLang="zh-CN" sz="2400" b="1" dirty="0">
                <a:latin typeface="宋体" panose="02010600030101010101" pitchFamily="2" charset="-122"/>
              </a:rPr>
              <a:t>FD</a:t>
            </a:r>
            <a:r>
              <a:rPr lang="zh-CN" altLang="en-US" sz="2400" b="1" dirty="0">
                <a:latin typeface="宋体" panose="02010600030101010101" pitchFamily="2" charset="-122"/>
              </a:rPr>
              <a:t>集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多值依赖</a:t>
            </a:r>
            <a:r>
              <a:rPr lang="en-US" altLang="zh-CN" b="1" dirty="0">
                <a:latin typeface="宋体" panose="02010600030101010101" pitchFamily="2" charset="-122"/>
              </a:rPr>
              <a:t>(MVD)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关系模式的分解及其问题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无损连接分解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投影连接运算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保持函数依赖的分解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关系模式的规范化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1NF,2NF,3NF,BCNF,4NF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规范化算法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2195513" y="260350"/>
            <a:ext cx="4894262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400" b="1" dirty="0">
                <a:solidFill>
                  <a:srgbClr val="E4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章 数据库设计</a:t>
            </a:r>
            <a:endParaRPr lang="zh-CN" altLang="en-US" sz="4400" b="1" dirty="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827088" y="1341438"/>
            <a:ext cx="7848600" cy="4781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5.1 </a:t>
            </a:r>
            <a:r>
              <a:rPr lang="zh-CN" altLang="en-US" sz="2800" b="1" dirty="0">
                <a:latin typeface="Arial" panose="020B0604020202020204" pitchFamily="34" charset="0"/>
              </a:rPr>
              <a:t>数据库设计概述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5.2 </a:t>
            </a:r>
            <a:r>
              <a:rPr lang="zh-CN" altLang="en-US" sz="2800" b="1" dirty="0">
                <a:latin typeface="Arial" panose="020B0604020202020204" pitchFamily="34" charset="0"/>
              </a:rPr>
              <a:t>需求分析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5.3 </a:t>
            </a:r>
            <a:r>
              <a:rPr lang="zh-CN" altLang="en-US" sz="2800" b="1" dirty="0">
                <a:latin typeface="Arial" panose="020B0604020202020204" pitchFamily="34" charset="0"/>
              </a:rPr>
              <a:t>概念设计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5.4 </a:t>
            </a:r>
            <a:r>
              <a:rPr lang="zh-CN" altLang="en-US" sz="2800" b="1" dirty="0">
                <a:latin typeface="Arial" panose="020B0604020202020204" pitchFamily="34" charset="0"/>
              </a:rPr>
              <a:t>逻辑设计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5.5 </a:t>
            </a:r>
            <a:r>
              <a:rPr lang="zh-CN" altLang="en-US" sz="2800" b="1" dirty="0">
                <a:latin typeface="Arial" panose="020B0604020202020204" pitchFamily="34" charset="0"/>
              </a:rPr>
              <a:t>物理设计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5.6 </a:t>
            </a:r>
            <a:r>
              <a:rPr lang="zh-CN" altLang="en-US" sz="2800" b="1" dirty="0">
                <a:latin typeface="Arial" panose="020B0604020202020204" pitchFamily="34" charset="0"/>
              </a:rPr>
              <a:t>数据库实施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578</a:t>
            </a:r>
            <a:r>
              <a:rPr lang="zh-CN" altLang="en-US" sz="2800" b="1" dirty="0">
                <a:latin typeface="Arial" panose="020B0604020202020204" pitchFamily="34" charset="0"/>
              </a:rPr>
              <a:t>数据库运行与维护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重要概念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755576" y="1219200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数据库系统的生命周期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数据库需求分析的特点和难点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数据库概念设计的主要方法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视图集成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概念模型的表示方法，扩展</a:t>
            </a:r>
            <a:r>
              <a:rPr lang="en-US" altLang="zh-CN" sz="2800" b="1" dirty="0">
                <a:latin typeface="宋体" panose="02010600030101010101" pitchFamily="2" charset="-122"/>
              </a:rPr>
              <a:t>ER</a:t>
            </a:r>
            <a:r>
              <a:rPr lang="zh-CN" altLang="en-US" sz="2800" b="1" dirty="0">
                <a:latin typeface="宋体" panose="02010600030101010101" pitchFamily="2" charset="-122"/>
              </a:rPr>
              <a:t>图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数据库逻辑设计方法，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概念模型到逻辑模型转化方法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数据库物理设计方法，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数据库实施阶段的主要工作，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数据库运行维护的主要工作，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数据库重组与重构</a:t>
            </a:r>
            <a:endParaRPr lang="zh-CN" altLang="en-US" sz="2800" b="1" dirty="0"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要求掌握：根据需求描述完成概念建模及逻辑设计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/>
          </p:cNvSpPr>
          <p:nvPr>
            <p:ph type="title"/>
          </p:nvPr>
        </p:nvSpPr>
        <p:spPr>
          <a:xfrm>
            <a:off x="250825" y="549275"/>
            <a:ext cx="8642350" cy="8223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第</a:t>
            </a:r>
            <a:r>
              <a:rPr lang="en-US" altLang="zh-CN" sz="4000" b="1" dirty="0">
                <a:solidFill>
                  <a:srgbClr val="E40000"/>
                </a:solidFill>
              </a:rPr>
              <a:t>6</a:t>
            </a:r>
            <a:r>
              <a:rPr lang="zh-CN" altLang="en-US" sz="4000" b="1" dirty="0">
                <a:solidFill>
                  <a:srgbClr val="E40000"/>
                </a:solidFill>
              </a:rPr>
              <a:t>章 查询处理与查询优化</a:t>
            </a:r>
            <a:endParaRPr lang="zh-CN" altLang="en-US" sz="4000" b="1" dirty="0">
              <a:solidFill>
                <a:srgbClr val="E40000"/>
              </a:solidFill>
            </a:endParaRPr>
          </a:p>
        </p:txBody>
      </p:sp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1116013" y="1628775"/>
            <a:ext cx="7215187" cy="4498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6.1 </a:t>
            </a:r>
            <a:r>
              <a:rPr lang="zh-CN" altLang="en-US" sz="3600" b="1" dirty="0"/>
              <a:t>引言</a:t>
            </a:r>
            <a:endParaRPr lang="zh-CN" altLang="en-US" sz="3600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6.2 </a:t>
            </a:r>
            <a:r>
              <a:rPr lang="zh-CN" altLang="en-US" sz="3600" b="1" dirty="0"/>
              <a:t>代数优化</a:t>
            </a:r>
            <a:endParaRPr lang="zh-CN" altLang="en-US" sz="3600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6.3 </a:t>
            </a:r>
            <a:r>
              <a:rPr lang="zh-CN" altLang="en-US" sz="3600" b="1" dirty="0"/>
              <a:t>物理优化</a:t>
            </a:r>
            <a:endParaRPr lang="zh-CN" altLang="en-US" sz="3600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6.4 </a:t>
            </a:r>
            <a:r>
              <a:rPr lang="zh-CN" altLang="en-US" sz="3600" b="1" dirty="0"/>
              <a:t>代价估算优化</a:t>
            </a:r>
            <a:r>
              <a:rPr lang="en-US" altLang="zh-CN" sz="3600" b="1" dirty="0"/>
              <a:t>*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重要概念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755650" y="1557338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algn="l" eaLnBrk="1" hangingPunct="1">
              <a:lnSpc>
                <a:spcPct val="90000"/>
              </a:lnSpc>
              <a:buSzTx/>
            </a:pPr>
            <a:r>
              <a:rPr b="1" spc="1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查询处理的步骤，</a:t>
            </a:r>
            <a:r>
              <a:rPr lang="zh-CN" b="1" spc="1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实现方式，</a:t>
            </a:r>
            <a:r>
              <a:rPr b="1" spc="10" dirty="0">
                <a:solidFill>
                  <a:schemeClr val="tx1"/>
                </a:solidFill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查询语法树</a:t>
            </a:r>
            <a:endParaRPr b="1" spc="10" dirty="0">
              <a:solidFill>
                <a:schemeClr val="tx1"/>
              </a:solidFill>
              <a:uFillTx/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eaLnBrk="1" hangingPunct="1">
              <a:lnSpc>
                <a:spcPct val="90000"/>
              </a:lnSpc>
              <a:buSzTx/>
            </a:pPr>
            <a:r>
              <a:rPr lang="zh-CN" altLang="en-US" b="1" dirty="0">
                <a:sym typeface="+mn-ea"/>
              </a:rPr>
              <a:t>查询处理的代价，查询优化的方法，代数优化，关系代数表达式的等价变换，</a:t>
            </a:r>
            <a:endParaRPr lang="zh-CN" altLang="en-US" b="1" dirty="0">
              <a:sym typeface="+mn-ea"/>
            </a:endParaRPr>
          </a:p>
          <a:p>
            <a:pPr algn="l" eaLnBrk="1" hangingPunct="1">
              <a:lnSpc>
                <a:spcPct val="90000"/>
              </a:lnSpc>
              <a:buSzTx/>
            </a:pPr>
            <a:r>
              <a:rPr lang="zh-CN" altLang="en-US" b="1" dirty="0">
                <a:sym typeface="+mn-ea"/>
              </a:rPr>
              <a:t>代数优化的基本原则，代数优化的策略，</a:t>
            </a:r>
            <a:endParaRPr lang="zh-CN" altLang="en-US" b="1" dirty="0">
              <a:sym typeface="+mn-ea"/>
            </a:endParaRPr>
          </a:p>
          <a:p>
            <a:pPr algn="l" eaLnBrk="1" hangingPunct="1">
              <a:lnSpc>
                <a:spcPct val="90000"/>
              </a:lnSpc>
              <a:buSzTx/>
            </a:pPr>
            <a:r>
              <a:rPr lang="zh-CN" altLang="en-US" b="1" dirty="0">
                <a:sym typeface="+mn-ea"/>
              </a:rPr>
              <a:t>物理优化的基本概念，选择操作的实现和优化，连接操作的实现和优化，查询执行代价的组成与代价统计参数</a:t>
            </a:r>
            <a:endParaRPr lang="zh-CN" altLang="en-US" b="1" dirty="0">
              <a:sym typeface="+mn-ea"/>
            </a:endParaRPr>
          </a:p>
          <a:p>
            <a:pPr algn="l" eaLnBrk="1" hangingPunct="1">
              <a:lnSpc>
                <a:spcPct val="90000"/>
              </a:lnSpc>
              <a:buSzTx/>
            </a:pPr>
            <a:r>
              <a:rPr lang="zh-CN" altLang="en-US" b="1" dirty="0">
                <a:sym typeface="+mn-ea"/>
              </a:rPr>
              <a:t>要求掌握：关系表达式的代数优化</a:t>
            </a:r>
            <a:endParaRPr lang="zh-CN" altLang="en-US" b="1" dirty="0"/>
          </a:p>
          <a:p>
            <a:pPr algn="l" eaLnBrk="1" hangingPunct="1">
              <a:lnSpc>
                <a:spcPct val="90000"/>
              </a:lnSpc>
              <a:buSzTx/>
            </a:pPr>
            <a:endParaRPr lang="zh-CN" altLang="en-US" b="1" dirty="0">
              <a:sym typeface="+mn-ea"/>
            </a:endParaRPr>
          </a:p>
          <a:p>
            <a:pPr algn="l" eaLnBrk="1" hangingPunct="1">
              <a:lnSpc>
                <a:spcPct val="90000"/>
              </a:lnSpc>
              <a:buSzTx/>
            </a:pPr>
            <a:endParaRPr b="1" spc="10" dirty="0">
              <a:solidFill>
                <a:schemeClr val="tx1"/>
              </a:solidFill>
              <a:uFillTx/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spc="10" dirty="0">
              <a:solidFill>
                <a:schemeClr val="tx1"/>
              </a:solidFill>
              <a:uFillTx/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第</a:t>
            </a:r>
            <a:r>
              <a:rPr lang="en-US" altLang="zh-CN" sz="4000" b="1" dirty="0"/>
              <a:t>7</a:t>
            </a:r>
            <a:r>
              <a:rPr lang="zh-CN" altLang="en-US" sz="4000" b="1" dirty="0"/>
              <a:t>章 事务管理</a:t>
            </a:r>
            <a:endParaRPr lang="zh-CN" altLang="en-US" sz="4000" b="1" dirty="0"/>
          </a:p>
        </p:txBody>
      </p:sp>
      <p:sp>
        <p:nvSpPr>
          <p:cNvPr id="15363" name="Rectangle 3"/>
          <p:cNvSpPr>
            <a:spLocks noGrp="1" noRot="1"/>
          </p:cNvSpPr>
          <p:nvPr>
            <p:ph idx="1"/>
          </p:nvPr>
        </p:nvSpPr>
        <p:spPr>
          <a:xfrm>
            <a:off x="684213" y="1412875"/>
            <a:ext cx="7772400" cy="45370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7.1 </a:t>
            </a:r>
            <a:r>
              <a:rPr lang="zh-CN" altLang="en-US" sz="3600" b="1" dirty="0"/>
              <a:t>引言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7.2 </a:t>
            </a:r>
            <a:r>
              <a:rPr lang="zh-CN" altLang="en-US" sz="3600" b="1" dirty="0"/>
              <a:t>事务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7.3 </a:t>
            </a:r>
            <a:r>
              <a:rPr lang="zh-CN" altLang="en-US" sz="3600" b="1" dirty="0"/>
              <a:t>数据库故障分类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7.4 </a:t>
            </a:r>
            <a:r>
              <a:rPr lang="zh-CN" altLang="en-US" sz="3600" b="1" dirty="0"/>
              <a:t>数据库恢复技术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7.5 </a:t>
            </a:r>
            <a:r>
              <a:rPr lang="zh-CN" altLang="en-US" sz="3600" b="1" dirty="0"/>
              <a:t>数据库的并发控制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7.6 </a:t>
            </a:r>
            <a:r>
              <a:rPr lang="zh-CN" altLang="en-US" sz="3600" b="1" dirty="0"/>
              <a:t>基于锁的并发控制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7.7 </a:t>
            </a:r>
            <a:r>
              <a:rPr lang="zh-CN" altLang="en-US" sz="3600" b="1" dirty="0"/>
              <a:t>其他并发控制技术*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xfrm>
            <a:off x="755650" y="1412875"/>
            <a:ext cx="8137525" cy="4084638"/>
          </a:xfrm>
        </p:spPr>
        <p:txBody>
          <a:bodyPr vert="horz" wrap="square" lIns="91440" tIns="45720" rIns="91440" bIns="45720" anchor="t" anchorCtr="0"/>
          <a:lstStyle/>
          <a:p>
            <a:pPr marL="363855" indent="-36385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事务的定义，事务的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ACID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性质，事务的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63855" indent="-36385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事务的状态，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的事务管理，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COMMIT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ROLLBACK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故障分类、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存储器类型，恢复的定义、基本原则和实现方法，</a:t>
            </a:r>
            <a:r>
              <a:rPr lang="zh-CN" altLang="en-US" sz="2400" b="1" dirty="0">
                <a:sym typeface="+mn-ea"/>
              </a:rPr>
              <a:t>数据库备份，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检查点技术，</a:t>
            </a:r>
            <a:r>
              <a:rPr lang="en-US" altLang="zh-CN" sz="2400" b="1" dirty="0"/>
              <a:t>REDO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/>
              <a:t>UNDO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操作，数据库日志，</a:t>
            </a:r>
            <a:r>
              <a:rPr lang="zh-CN" altLang="en-US" sz="2400" b="1" dirty="0">
                <a:sym typeface="+mn-ea"/>
              </a:rPr>
              <a:t>提前写日志原则，恢复的策略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数据库并发控制，事务并发执行可能引起的问题，并发控制的目标，并发控制的正确性准则，调度，可串行性，基于锁的并发控制，锁的类型，锁的相容性，加锁/解锁时机，SQL之隔离性级别，封锁粒度，两段封锁协议，死锁检测处理，多粒度封锁，基于时间戳的并发控制方法，基于有效性确认的并发控制方法。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数据库安全性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8</a:t>
            </a:r>
            <a:r>
              <a:rPr lang="zh-CN" altLang="en-US" b="1" dirty="0"/>
              <a:t>.1 数据库安全性概述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8</a:t>
            </a:r>
            <a:r>
              <a:rPr lang="zh-CN" altLang="en-US" b="1" dirty="0"/>
              <a:t>.2 数据库安全性控制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8</a:t>
            </a:r>
            <a:r>
              <a:rPr lang="zh-CN" altLang="en-US" b="1" dirty="0"/>
              <a:t>.3 视图机制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8</a:t>
            </a:r>
            <a:r>
              <a:rPr lang="zh-CN" altLang="en-US" b="1" dirty="0"/>
              <a:t>.4 审计(Audit)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8</a:t>
            </a:r>
            <a:r>
              <a:rPr lang="zh-CN" altLang="en-US" b="1" dirty="0"/>
              <a:t>.5 数据加密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8</a:t>
            </a:r>
            <a:r>
              <a:rPr lang="zh-CN" altLang="en-US" b="1" dirty="0"/>
              <a:t>.6 其他安全性保护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331-CCED-4FB8-B537-101CE7EEC012}" type="slidenum">
              <a:rPr lang="zh-CN" altLang="en-US" sz="1050" smtClean="0"/>
            </a:fld>
            <a:endParaRPr lang="zh-CN" altLang="en-US" sz="10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18435" name="Rectangle 3"/>
          <p:cNvSpPr>
            <a:spLocks noGrp="1" noRot="1"/>
          </p:cNvSpPr>
          <p:nvPr>
            <p:ph idx="1"/>
          </p:nvPr>
        </p:nvSpPr>
        <p:spPr>
          <a:xfrm>
            <a:off x="976313" y="1500188"/>
            <a:ext cx="7700962" cy="4084637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安全性的定义、级别，权限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SQL</a:t>
            </a:r>
            <a:r>
              <a:rPr lang="zh-CN" altLang="en-US" sz="3600" b="1" dirty="0">
                <a:latin typeface="Times New Roman" panose="02020603050405020304" pitchFamily="18" charset="0"/>
              </a:rPr>
              <a:t>安全性机制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常用的安全性措施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自主存取控制</a:t>
            </a:r>
            <a:r>
              <a:rPr lang="en-US" altLang="zh-CN" sz="3600" b="1" dirty="0">
                <a:latin typeface="Times New Roman" panose="02020603050405020304" pitchFamily="18" charset="0"/>
              </a:rPr>
              <a:t>(DAC)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强制存取控制</a:t>
            </a:r>
            <a:r>
              <a:rPr lang="en-US" altLang="zh-CN" sz="3600" b="1" dirty="0">
                <a:latin typeface="Times New Roman" panose="02020603050405020304" pitchFamily="18" charset="0"/>
              </a:rPr>
              <a:t>(MAC)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/>
          </p:cNvSpPr>
          <p:nvPr/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9.1 </a:t>
            </a:r>
            <a:r>
              <a:rPr kumimoji="0" lang="zh-CN" altLang="en-US" sz="4000" b="1" i="0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大数据</a:t>
            </a:r>
            <a:endParaRPr kumimoji="0" lang="zh-CN" altLang="en-US" sz="4000" b="1" i="0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9</a:t>
            </a:r>
            <a:r>
              <a:rPr kumimoji="0" lang="zh-CN" altLang="en-US" sz="4000" b="1" i="0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.2 云计算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9.3 </a:t>
            </a: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云数据管理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9.4 No SQL</a:t>
            </a: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数据库</a:t>
            </a:r>
            <a:endParaRPr kumimoji="0" lang="en-US" altLang="x-none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x-none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6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1010" name="Rectangle 2"/>
          <p:cNvSpPr>
            <a:spLocks noGrp="1" noRot="1"/>
          </p:cNvSpPr>
          <p:nvPr/>
        </p:nvSpPr>
        <p:spPr>
          <a:xfrm>
            <a:off x="298450" y="228600"/>
            <a:ext cx="8540750" cy="968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9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</a:t>
            </a:r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NoSQL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、云数据管理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 数据库系统概述</a:t>
            </a:r>
            <a:endParaRPr lang="zh-CN" altLang="en-US" b="1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1.1 </a:t>
            </a:r>
            <a:r>
              <a:rPr lang="zh-CN" altLang="en-US" sz="4000" b="1" dirty="0"/>
              <a:t>数据管理技术的发展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1.2 </a:t>
            </a:r>
            <a:r>
              <a:rPr lang="zh-CN" altLang="en-US" sz="4000" b="1" dirty="0"/>
              <a:t>数据库系统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1.3 </a:t>
            </a:r>
            <a:r>
              <a:rPr lang="zh-CN" altLang="en-US" sz="4000" b="1" dirty="0"/>
              <a:t>数据模型与数据模式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1.4 </a:t>
            </a:r>
            <a:r>
              <a:rPr lang="zh-CN" altLang="en-US" sz="4000" b="1" dirty="0"/>
              <a:t>数据库管理系统（</a:t>
            </a:r>
            <a:r>
              <a:rPr lang="en-US" altLang="zh-CN" sz="4000" b="1" dirty="0"/>
              <a:t>DBMS</a:t>
            </a:r>
            <a:r>
              <a:rPr lang="zh-CN" altLang="en-US" sz="4000" b="1" dirty="0"/>
              <a:t>） 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18435" name="Rectangle 3"/>
          <p:cNvSpPr>
            <a:spLocks noGrp="1" noRot="1"/>
          </p:cNvSpPr>
          <p:nvPr>
            <p:ph idx="1"/>
          </p:nvPr>
        </p:nvSpPr>
        <p:spPr>
          <a:xfrm>
            <a:off x="976313" y="1500188"/>
            <a:ext cx="7700962" cy="4084637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大数据的4V特征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CAP定理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  <a:sym typeface="Verdana" panose="020B0604030504040204" pitchFamily="34" charset="0"/>
              </a:rPr>
              <a:t>一致性模型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BASE性质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en-US" altLang="zh-CN" b="1" dirty="0">
                <a:latin typeface="Times New Roman" panose="02020603050405020304" pitchFamily="18" charset="0"/>
              </a:rPr>
              <a:t>NoSQL </a:t>
            </a:r>
            <a:r>
              <a:rPr lang="zh-CN" altLang="en-US" b="1" dirty="0">
                <a:latin typeface="Times New Roman" panose="02020603050405020304" pitchFamily="18" charset="0"/>
              </a:rPr>
              <a:t>数据库的主要特点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课程考核</a:t>
            </a:r>
            <a:endParaRPr lang="zh-CN" altLang="en-US" b="1" dirty="0"/>
          </a:p>
        </p:txBody>
      </p:sp>
      <p:sp>
        <p:nvSpPr>
          <p:cNvPr id="20483" name="Rectangle 3"/>
          <p:cNvSpPr>
            <a:spLocks noGrp="1" noRot="1"/>
          </p:cNvSpPr>
          <p:nvPr>
            <p:ph idx="1"/>
          </p:nvPr>
        </p:nvSpPr>
        <p:spPr>
          <a:xfrm>
            <a:off x="609600" y="1600200"/>
            <a:ext cx="8133080" cy="4585335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600" b="1" dirty="0"/>
              <a:t>平时作业</a:t>
            </a:r>
            <a:r>
              <a:rPr lang="en-US" altLang="zh-CN" sz="3600" b="1" dirty="0"/>
              <a:t>(9</a:t>
            </a:r>
            <a:r>
              <a:rPr lang="zh-CN" altLang="en-US" sz="3600" b="1" dirty="0"/>
              <a:t>次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：   </a:t>
            </a:r>
            <a:r>
              <a:rPr lang="en-US" altLang="zh-CN" sz="3600" b="1" dirty="0"/>
              <a:t>30%</a:t>
            </a:r>
            <a:endParaRPr lang="en-US" altLang="zh-CN" sz="3600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3600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600" b="1" dirty="0"/>
              <a:t>书面闭卷考试：   </a:t>
            </a:r>
            <a:r>
              <a:rPr lang="en-US" altLang="zh-CN" sz="3600" b="1" dirty="0"/>
              <a:t>70%</a:t>
            </a:r>
            <a:endParaRPr lang="en-US" altLang="zh-CN" sz="3600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800"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3717290"/>
            <a:ext cx="8300085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000" b="1" dirty="0">
                <a:latin typeface="+mj-lt"/>
                <a:ea typeface="+mj-ea"/>
                <a:cs typeface="+mj-cs"/>
              </a:rPr>
              <a:t>答疑安排</a:t>
            </a:r>
            <a:endParaRPr lang="zh-CN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6</a:t>
            </a:r>
            <a:r>
              <a:rPr lang="zh-CN" altLang="en-US" b="1" dirty="0"/>
              <a:t>月</a:t>
            </a:r>
            <a:r>
              <a:rPr lang="en-US" altLang="zh-CN" b="1" dirty="0"/>
              <a:t>19</a:t>
            </a:r>
            <a:r>
              <a:rPr lang="zh-CN" altLang="en-US" b="1" dirty="0"/>
              <a:t>日</a:t>
            </a:r>
            <a:r>
              <a:rPr lang="en-US" altLang="zh-CN" b="1" dirty="0"/>
              <a:t>(</a:t>
            </a:r>
            <a:r>
              <a:rPr lang="zh-CN" altLang="en-US" b="1" dirty="0"/>
              <a:t>三</a:t>
            </a:r>
            <a:r>
              <a:rPr lang="en-US" altLang="zh-CN" b="1" dirty="0"/>
              <a:t>)</a:t>
            </a:r>
            <a:r>
              <a:rPr lang="zh-CN" altLang="en-US" b="1" dirty="0"/>
              <a:t>   上午 </a:t>
            </a:r>
            <a:r>
              <a:rPr lang="en-US" altLang="zh-CN" b="1" dirty="0"/>
              <a:t>8:30-11:30</a:t>
            </a:r>
            <a:endParaRPr lang="en-US" altLang="zh-CN" b="1" dirty="0"/>
          </a:p>
          <a:p>
            <a:r>
              <a:rPr lang="zh-CN" altLang="en-US" b="1" dirty="0"/>
              <a:t>                    </a:t>
            </a:r>
            <a:r>
              <a:rPr lang="en-US" altLang="zh-CN" b="1" dirty="0"/>
              <a:t>  </a:t>
            </a:r>
            <a:r>
              <a:rPr lang="zh-CN" altLang="en-US" b="1" dirty="0"/>
              <a:t>下午 </a:t>
            </a:r>
            <a:r>
              <a:rPr lang="en-US" altLang="zh-CN" b="1" dirty="0"/>
              <a:t>2:30-6:00</a:t>
            </a:r>
            <a:endParaRPr lang="en-US" altLang="zh-CN" b="1" dirty="0"/>
          </a:p>
          <a:p>
            <a:r>
              <a:rPr lang="en-US" altLang="zh-CN" b="1" dirty="0">
                <a:sym typeface="+mn-ea"/>
              </a:rPr>
              <a:t>6</a:t>
            </a:r>
            <a:r>
              <a:rPr lang="zh-CN" altLang="en-US" b="1" dirty="0">
                <a:sym typeface="+mn-ea"/>
              </a:rPr>
              <a:t>月</a:t>
            </a:r>
            <a:r>
              <a:rPr lang="en-US" altLang="zh-CN" b="1" dirty="0">
                <a:sym typeface="+mn-ea"/>
              </a:rPr>
              <a:t>20</a:t>
            </a:r>
            <a:r>
              <a:rPr lang="zh-CN" altLang="en-US" b="1" dirty="0">
                <a:sym typeface="+mn-ea"/>
              </a:rPr>
              <a:t>日</a:t>
            </a:r>
            <a:r>
              <a:rPr lang="en-US" altLang="zh-CN" b="1" dirty="0"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四</a:t>
            </a:r>
            <a:r>
              <a:rPr lang="en-US" altLang="zh-CN" b="1" dirty="0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   上午 </a:t>
            </a:r>
            <a:r>
              <a:rPr lang="en-US" altLang="zh-CN" b="1" dirty="0">
                <a:sym typeface="+mn-ea"/>
              </a:rPr>
              <a:t>8:30-11:30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                    </a:t>
            </a:r>
            <a:r>
              <a:rPr lang="en-US" altLang="zh-CN" b="1" dirty="0">
                <a:sym typeface="+mn-ea"/>
              </a:rPr>
              <a:t>  </a:t>
            </a:r>
            <a:r>
              <a:rPr lang="zh-CN" altLang="en-US" b="1" dirty="0">
                <a:sym typeface="+mn-ea"/>
              </a:rPr>
              <a:t>下午 </a:t>
            </a:r>
            <a:r>
              <a:rPr lang="en-US" altLang="zh-CN" b="1" dirty="0">
                <a:sym typeface="+mn-ea"/>
              </a:rPr>
              <a:t>2:30-6:00</a:t>
            </a:r>
            <a:endParaRPr lang="en-US" altLang="zh-CN" b="1" dirty="0">
              <a:sym typeface="+mn-ea"/>
            </a:endParaRPr>
          </a:p>
          <a:p>
            <a:endParaRPr lang="zh-CN" altLang="en-US" b="1" dirty="0"/>
          </a:p>
          <a:p>
            <a:r>
              <a:rPr lang="zh-CN" altLang="en-US" sz="3600" b="1" dirty="0"/>
              <a:t>地点：软件学院北小楼或见群里通知 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xfrm>
            <a:off x="458788" y="642938"/>
            <a:ext cx="8385175" cy="6858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>
          <a:xfrm>
            <a:off x="836613" y="1600200"/>
            <a:ext cx="7397750" cy="393541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sz="2800" b="1" dirty="0">
                <a:cs typeface="Times New Roman" panose="02020603050405020304" pitchFamily="18" charset="0"/>
              </a:rPr>
              <a:t>DB</a:t>
            </a:r>
            <a:r>
              <a:rPr lang="zh-CN" altLang="en-US" sz="2800" b="1" dirty="0"/>
              <a:t>、</a:t>
            </a:r>
            <a:r>
              <a:rPr lang="en-US" altLang="zh-CN" sz="2800" b="1" dirty="0">
                <a:cs typeface="Times New Roman" panose="02020603050405020304" pitchFamily="18" charset="0"/>
              </a:rPr>
              <a:t>DBMS</a:t>
            </a:r>
            <a:r>
              <a:rPr lang="zh-CN" altLang="en-US" sz="2800" b="1" dirty="0"/>
              <a:t>和</a:t>
            </a:r>
            <a:r>
              <a:rPr lang="en-US" altLang="zh-CN" sz="2800" b="1" dirty="0">
                <a:cs typeface="Times New Roman" panose="02020603050405020304" pitchFamily="18" charset="0"/>
              </a:rPr>
              <a:t>DBS</a:t>
            </a:r>
            <a:r>
              <a:rPr lang="zh-CN" altLang="en-US" sz="2800" b="1" dirty="0"/>
              <a:t>的定义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 dirty="0"/>
              <a:t>数据管理技术的发展阶段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	</a:t>
            </a:r>
            <a:r>
              <a:rPr lang="zh-CN" altLang="en-US" sz="2800" b="1" dirty="0"/>
              <a:t>人工管理阶段、文件系统阶段、数据库系统阶段和高级数据库技术阶段等各阶段的特点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 dirty="0"/>
              <a:t>数据描述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	</a:t>
            </a:r>
            <a:r>
              <a:rPr lang="zh-CN" altLang="en-US" sz="2800" b="1" dirty="0"/>
              <a:t>概念设计、逻辑设计和物理设计等各阶段中数据描述的术语，概念设计中实体间二元联系的描述（</a:t>
            </a:r>
            <a:r>
              <a:rPr lang="en-US" altLang="zh-CN" sz="2800" b="1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:1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1:N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M:N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>
          <a:xfrm>
            <a:off x="381000" y="457200"/>
            <a:ext cx="8461375" cy="8382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重要概念</a:t>
            </a:r>
            <a:endParaRPr lang="zh-CN" altLang="en-US" b="1" dirty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684213" y="1484313"/>
            <a:ext cx="8305800" cy="4700587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/>
              <a:t>数据模型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	</a:t>
            </a:r>
            <a:r>
              <a:rPr lang="zh-CN" altLang="en-US" sz="2400" b="1" dirty="0"/>
              <a:t>数据模型的定义，两类数据模型，逻辑模型的形式定义，</a:t>
            </a:r>
            <a:r>
              <a:rPr lang="en-US" altLang="zh-CN" sz="2400" b="1" dirty="0">
                <a:cs typeface="Times New Roman" panose="02020603050405020304" pitchFamily="18" charset="0"/>
              </a:rPr>
              <a:t>ER</a:t>
            </a:r>
            <a:r>
              <a:rPr lang="zh-CN" altLang="en-US" sz="2400" b="1" dirty="0"/>
              <a:t>模型，层次模型、网状模型、关系模型和面向对象模型的数据结构以及联系的实现方式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cs typeface="Times New Roman" panose="02020603050405020304" pitchFamily="18" charset="0"/>
              </a:rPr>
              <a:t>DBS</a:t>
            </a:r>
            <a:r>
              <a:rPr lang="zh-CN" altLang="en-US" sz="2800" b="1" dirty="0"/>
              <a:t>体系结构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	</a:t>
            </a:r>
            <a:r>
              <a:rPr lang="zh-CN" altLang="en-US" sz="2400" b="1" dirty="0"/>
              <a:t>三级模式，两级映象，两级数据独立性，体系结构各个层次中记录的联系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DBS</a:t>
            </a:r>
            <a:r>
              <a:rPr lang="zh-CN" altLang="en-US" sz="2400" b="1" dirty="0"/>
              <a:t>的组成，</a:t>
            </a:r>
            <a:r>
              <a:rPr lang="en-US" altLang="zh-CN" sz="2400" b="1" dirty="0">
                <a:cs typeface="Times New Roman" panose="02020603050405020304" pitchFamily="18" charset="0"/>
              </a:rPr>
              <a:t>DBA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DBS</a:t>
            </a:r>
            <a:r>
              <a:rPr lang="zh-CN" altLang="en-US" sz="2400" b="1" dirty="0"/>
              <a:t>的全局结构，</a:t>
            </a:r>
            <a:r>
              <a:rPr lang="en-US" altLang="zh-CN" sz="2400" b="1" dirty="0">
                <a:cs typeface="Times New Roman" panose="02020603050405020304" pitchFamily="18" charset="0"/>
              </a:rPr>
              <a:t>DBS</a:t>
            </a:r>
            <a:r>
              <a:rPr lang="zh-CN" altLang="en-US" sz="2400" b="1" dirty="0"/>
              <a:t>结构的分类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cs typeface="Times New Roman" panose="02020603050405020304" pitchFamily="18" charset="0"/>
              </a:rPr>
              <a:t>DBMS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     DBMS</a:t>
            </a:r>
            <a:r>
              <a:rPr lang="zh-CN" altLang="en-US" sz="2400" b="1" dirty="0"/>
              <a:t>的工作模式、主要功能和模块组成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2355850" y="565150"/>
            <a:ext cx="4894263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48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800" b="1" dirty="0">
                <a:solidFill>
                  <a:srgbClr val="E4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4800" b="1" dirty="0">
                <a:solidFill>
                  <a:srgbClr val="E40000"/>
                </a:solidFill>
                <a:latin typeface="Arial" panose="020B0604020202020204" pitchFamily="34" charset="0"/>
              </a:rPr>
              <a:t>章 关系模型</a:t>
            </a:r>
            <a:endParaRPr lang="zh-CN" altLang="en-US" sz="4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1131888" y="1600200"/>
            <a:ext cx="7486650" cy="37004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Arial" panose="020B0604020202020204" pitchFamily="34" charset="0"/>
              </a:rPr>
              <a:t>2.1 </a:t>
            </a:r>
            <a:r>
              <a:rPr lang="zh-CN" altLang="en-US" sz="4000" b="1" dirty="0">
                <a:latin typeface="Arial" panose="020B0604020202020204" pitchFamily="34" charset="0"/>
              </a:rPr>
              <a:t>基本概念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Arial" panose="020B0604020202020204" pitchFamily="34" charset="0"/>
              </a:rPr>
              <a:t>2.2 </a:t>
            </a:r>
            <a:r>
              <a:rPr lang="zh-CN" altLang="en-US" sz="4000" b="1" dirty="0">
                <a:latin typeface="Arial" panose="020B0604020202020204" pitchFamily="34" charset="0"/>
              </a:rPr>
              <a:t>关系代数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Arial" panose="020B0604020202020204" pitchFamily="34" charset="0"/>
              </a:rPr>
              <a:t>2.3 </a:t>
            </a:r>
            <a:r>
              <a:rPr lang="zh-CN" altLang="en-US" sz="4000" b="1" dirty="0">
                <a:latin typeface="Arial" panose="020B0604020202020204" pitchFamily="34" charset="0"/>
              </a:rPr>
              <a:t>关系演算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 vert="horz" wrap="square" lIns="91440" tIns="45720" rIns="91440" bIns="45720" anchor="t" anchorCtr="0"/>
          <a:lstStyle/>
          <a:p>
            <a:pPr marL="352425" indent="-352425" eaLnBrk="1" hangingPunct="1"/>
            <a:r>
              <a:rPr lang="zh-CN" altLang="en-US" b="1" dirty="0">
                <a:latin typeface="宋体" panose="02010600030101010101" pitchFamily="2" charset="-122"/>
              </a:rPr>
              <a:t>关系的概念</a:t>
            </a:r>
            <a:r>
              <a:rPr lang="zh-CN" altLang="en-US" b="1" dirty="0"/>
              <a:t>和结构</a:t>
            </a:r>
            <a:endParaRPr lang="en-US" altLang="zh-CN" b="1" dirty="0"/>
          </a:p>
          <a:p>
            <a:pPr marL="752475" lvl="1" indent="-352425" eaLnBrk="1" hangingPunct="1"/>
            <a:r>
              <a:rPr lang="zh-CN" altLang="en-US" b="1" dirty="0"/>
              <a:t>关系的直观描述、数学定义、基本性质</a:t>
            </a:r>
            <a:endParaRPr lang="zh-CN" altLang="en-US" b="1" dirty="0"/>
          </a:p>
          <a:p>
            <a:pPr marL="352425" indent="-352425" eaLnBrk="1" hangingPunct="1"/>
            <a:r>
              <a:rPr lang="zh-CN" altLang="en-US" b="1" dirty="0"/>
              <a:t>键</a:t>
            </a:r>
            <a:endParaRPr lang="en-US" altLang="zh-CN" b="1" dirty="0"/>
          </a:p>
          <a:p>
            <a:pPr marL="752475" lvl="1" indent="-352425" eaLnBrk="1" hangingPunct="1"/>
            <a:r>
              <a:rPr lang="zh-CN" altLang="en-US" b="1" dirty="0"/>
              <a:t>超键、候选键、主键、外键</a:t>
            </a:r>
            <a:endParaRPr lang="en-US" altLang="zh-CN" b="1" dirty="0"/>
          </a:p>
          <a:p>
            <a:pPr marL="352425" indent="-352425" eaLnBrk="1" hangingPunct="1"/>
            <a:r>
              <a:rPr lang="zh-CN" altLang="en-US" b="1" dirty="0"/>
              <a:t>关系模型完整性</a:t>
            </a:r>
            <a:endParaRPr lang="en-US" altLang="zh-CN" b="1" dirty="0"/>
          </a:p>
          <a:p>
            <a:pPr marL="752475" lvl="1" indent="-352425" eaLnBrk="1" hangingPunct="1"/>
            <a:r>
              <a:rPr lang="zh-CN" altLang="en-US" b="1" dirty="0"/>
              <a:t>域完整性约束、实体完整性约束、参照完整性约束、用户定义的完整性约束</a:t>
            </a:r>
            <a:endParaRPr lang="zh-CN" altLang="en-US" b="1" dirty="0"/>
          </a:p>
          <a:p>
            <a:pPr marL="352425" indent="-352425" eaLnBrk="1" hangingPunct="1"/>
            <a:r>
              <a:rPr lang="zh-CN" altLang="en-US" b="1" dirty="0"/>
              <a:t>关系运算、关系代数、元组关系演算、域关系演算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/>
          <p:nvPr/>
        </p:nvSpPr>
        <p:spPr>
          <a:xfrm>
            <a:off x="1116013" y="620713"/>
            <a:ext cx="738505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400" b="1" dirty="0">
                <a:solidFill>
                  <a:srgbClr val="E4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章 关系数据库语言</a:t>
            </a:r>
            <a:r>
              <a:rPr lang="en-US" altLang="zh-CN" sz="4400" b="1" dirty="0">
                <a:solidFill>
                  <a:srgbClr val="E40000"/>
                </a:solidFill>
                <a:latin typeface="Arial" panose="020B0604020202020204" pitchFamily="34" charset="0"/>
              </a:rPr>
              <a:t>SQL</a:t>
            </a:r>
            <a:endParaRPr lang="en-US" altLang="zh-CN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611188" y="1844675"/>
            <a:ext cx="7991475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3.1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语言概述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3.2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数据定义功能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3.3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数据查询功能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3.4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数据操纵功能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3.5 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视图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3.6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数据控制功能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3.7 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嵌入式</a:t>
            </a: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SQL</a:t>
            </a:r>
            <a:endParaRPr lang="en-US" altLang="zh-CN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重要概念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755650" y="1557338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数据库的体系结构，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的组成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数据定义：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模式、基本表和索引的创建和撤销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数据查询；</a:t>
            </a:r>
            <a:r>
              <a:rPr lang="en-US" altLang="zh-CN" sz="2800" b="1" dirty="0">
                <a:latin typeface="Times New Roman" panose="02020603050405020304" pitchFamily="18" charset="0"/>
              </a:rPr>
              <a:t>SELECT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语句的句法，</a:t>
            </a:r>
            <a:r>
              <a:rPr lang="en-US" altLang="zh-CN" sz="2800" b="1" dirty="0">
                <a:latin typeface="Times New Roman" panose="02020603050405020304" pitchFamily="18" charset="0"/>
              </a:rPr>
              <a:t>SELECT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语句的三种形式及各种限定，基本表的联接操作，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数据更新：插入、删除和修改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视图的创建和撤销，对视图更新操作的限制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嵌入式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：预处理方式，使用规定，使用技术，游标，动态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/>
          <p:nvPr/>
        </p:nvSpPr>
        <p:spPr>
          <a:xfrm>
            <a:off x="755650" y="565150"/>
            <a:ext cx="78486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zh-CN" altLang="en-US" sz="40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000" b="1" dirty="0">
                <a:solidFill>
                  <a:srgbClr val="E4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4000" b="1" dirty="0">
                <a:solidFill>
                  <a:srgbClr val="E40000"/>
                </a:solidFill>
                <a:latin typeface="Arial" panose="020B0604020202020204" pitchFamily="34" charset="0"/>
              </a:rPr>
              <a:t>章 数据依赖与关系模式规范化</a:t>
            </a:r>
            <a:endParaRPr lang="zh-CN" altLang="en-US" sz="4000" b="1" dirty="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900113" y="1700213"/>
            <a:ext cx="7543800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6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4.1 </a:t>
            </a:r>
            <a:r>
              <a:rPr lang="zh-CN" altLang="en-US" sz="4000" b="1" dirty="0">
                <a:latin typeface="Arial" panose="020B0604020202020204" pitchFamily="34" charset="0"/>
              </a:rPr>
              <a:t>问题的提出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40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4.2 </a:t>
            </a:r>
            <a:r>
              <a:rPr lang="zh-CN" altLang="en-US" sz="4000" b="1" dirty="0">
                <a:latin typeface="Arial" panose="020B0604020202020204" pitchFamily="34" charset="0"/>
              </a:rPr>
              <a:t>数据依赖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40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4.3 </a:t>
            </a:r>
            <a:r>
              <a:rPr lang="zh-CN" altLang="en-US" sz="4000" b="1" dirty="0">
                <a:latin typeface="Arial" panose="020B0604020202020204" pitchFamily="34" charset="0"/>
              </a:rPr>
              <a:t>关系模式分解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40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4.4 </a:t>
            </a:r>
            <a:r>
              <a:rPr lang="zh-CN" altLang="en-US" sz="4000" b="1" dirty="0">
                <a:latin typeface="Arial" panose="020B0604020202020204" pitchFamily="34" charset="0"/>
              </a:rPr>
              <a:t>关系模式规范化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703a29d-bc32-4a74-a23c-edb30e07147f"/>
  <p:tag name="COMMONDATA" val="eyJoZGlkIjoiODdiM2M1Y2FmMDM4MjU3MDg3MmRmOGQ1YzFjYmI0YTcifQ=="/>
</p:tagLst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2111</Words>
  <Application>WPS 演示</Application>
  <PresentationFormat>全屏显示(4:3)</PresentationFormat>
  <Paragraphs>199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Times New Roman</vt:lpstr>
      <vt:lpstr>黑体</vt:lpstr>
      <vt:lpstr>微软雅黑</vt:lpstr>
      <vt:lpstr>Arial Unicode MS</vt:lpstr>
      <vt:lpstr>Verdana</vt:lpstr>
      <vt:lpstr>吉祥如意</vt:lpstr>
      <vt:lpstr>1_吉祥如意</vt:lpstr>
      <vt:lpstr>课程复习</vt:lpstr>
      <vt:lpstr>第1章 数据库系统概述</vt:lpstr>
      <vt:lpstr>重要概念</vt:lpstr>
      <vt:lpstr>重要概念</vt:lpstr>
      <vt:lpstr>PowerPoint 演示文稿</vt:lpstr>
      <vt:lpstr>重要概念</vt:lpstr>
      <vt:lpstr>PowerPoint 演示文稿</vt:lpstr>
      <vt:lpstr>重要概念 </vt:lpstr>
      <vt:lpstr>PowerPoint 演示文稿</vt:lpstr>
      <vt:lpstr>重要概念 </vt:lpstr>
      <vt:lpstr>PowerPoint 演示文稿</vt:lpstr>
      <vt:lpstr>重要概念 </vt:lpstr>
      <vt:lpstr>第6章 查询处理与查询优化</vt:lpstr>
      <vt:lpstr>重要概念 </vt:lpstr>
      <vt:lpstr>第7章 事务管理</vt:lpstr>
      <vt:lpstr>重要概念</vt:lpstr>
      <vt:lpstr>第8章  数据库安全性</vt:lpstr>
      <vt:lpstr>重要概念</vt:lpstr>
      <vt:lpstr>PowerPoint 演示文稿</vt:lpstr>
      <vt:lpstr>重要概念</vt:lpstr>
      <vt:lpstr>课程考核</vt:lpstr>
      <vt:lpstr>答疑安排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课程复习</dc:title>
  <dc:creator>MC SYSTEM</dc:creator>
  <cp:lastModifiedBy>我就是我</cp:lastModifiedBy>
  <cp:revision>54</cp:revision>
  <dcterms:created xsi:type="dcterms:W3CDTF">2005-12-27T15:17:00Z</dcterms:created>
  <dcterms:modified xsi:type="dcterms:W3CDTF">2024-06-19T15:47:26Z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98415DF2E895414F933D0198C3BBBF52_13</vt:lpwstr>
  </property>
  <property fmtid="{D5CDD505-2E9C-101B-9397-08002B2CF9AE}" pid="3" name="KSOProductBuildVer">
    <vt:lpwstr>2052-12.1.0.16929</vt:lpwstr>
  </property>
</Properties>
</file>