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a557339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a557339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200b57f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8200b57f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8200b57f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8200b57f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a557339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a557339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8200b57f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8200b57f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200b57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8200b57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8200b57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8200b57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a557339f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a557339f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8200b57f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8200b57f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4625" y="489250"/>
            <a:ext cx="6282000" cy="4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Classification of Fishing Activities using ResNet Neural Network from AIS Data</a:t>
            </a:r>
            <a:endParaRPr sz="3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24625" y="43925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Lorenzo Medici and Mirko Simoni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1980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Lato"/>
                <a:ea typeface="Lato"/>
                <a:cs typeface="Lato"/>
                <a:sym typeface="Lato"/>
              </a:rPr>
              <a:t>Thank you for your attention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Outline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84450"/>
            <a:ext cx="70389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-Introduction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-AIS data overview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-Technologies adopted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-Dataset structure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-Multi-class time series structure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/>
              <a:t>-Neural networks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700"/>
              <a:t>-Conclusion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214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Introduction</a:t>
            </a:r>
            <a:endParaRPr sz="31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33175"/>
            <a:ext cx="7038900" cy="3684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The purpose of our project revolved around the studying of fishing ships activities in the Mediterranean Sea.</a:t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/>
              <a:t>We wanted to design a computer system able to classify the different type of fishing techniques adopted by several vessel.</a:t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/>
              <a:t>We did so by </a:t>
            </a:r>
            <a:r>
              <a:rPr lang="it" sz="2100"/>
              <a:t>using the information gathered by the ships electronic equipment, also known as Automatic Identification System (AIS)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85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AIS data overview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23225"/>
            <a:ext cx="70389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</a:rPr>
              <a:t>The automatic tracking system uses transponders on ships and transmits every 5 minutes vessel’s </a:t>
            </a:r>
            <a:r>
              <a:rPr b="1" lang="it" sz="2200">
                <a:solidFill>
                  <a:srgbClr val="FFFFFF"/>
                </a:solidFill>
              </a:rPr>
              <a:t>position</a:t>
            </a:r>
            <a:r>
              <a:rPr lang="it" sz="2200">
                <a:solidFill>
                  <a:srgbClr val="FFFFFF"/>
                </a:solidFill>
              </a:rPr>
              <a:t>, </a:t>
            </a:r>
            <a:r>
              <a:rPr b="1" lang="it" sz="2200">
                <a:solidFill>
                  <a:srgbClr val="FFFFFF"/>
                </a:solidFill>
              </a:rPr>
              <a:t>identity, speed, course</a:t>
            </a:r>
            <a:r>
              <a:rPr lang="it" sz="2200">
                <a:solidFill>
                  <a:srgbClr val="FFFFFF"/>
                </a:solidFill>
              </a:rPr>
              <a:t> and many other relevant information to all other AIS equipped vessels within range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</a:rPr>
              <a:t>All this data is gathered in .csv files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Technologies adopted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92425"/>
            <a:ext cx="70389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We u</a:t>
            </a:r>
            <a:r>
              <a:rPr lang="it" sz="1500"/>
              <a:t>s</a:t>
            </a:r>
            <a:r>
              <a:rPr lang="it" sz="1500"/>
              <a:t>ed the following softwares for our goals:</a:t>
            </a:r>
            <a:endParaRPr sz="1500"/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pgAdmin 4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Matlab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Google Colab</a:t>
            </a:r>
            <a:endParaRPr sz="15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25" y="3595588"/>
            <a:ext cx="4094625" cy="12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225" y="393759"/>
            <a:ext cx="1804175" cy="165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975" y="2307850"/>
            <a:ext cx="3465425" cy="24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structure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000575"/>
            <a:ext cx="70389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106152"/>
            <a:ext cx="7038900" cy="127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0" y="2799875"/>
            <a:ext cx="9087992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16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Multi-class time series structure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739725"/>
            <a:ext cx="70389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FULL TIME SERIES			              GROUND TRUTH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					     (training and testing sets)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					FEATURES USED (SPEED-COURSE-LATITUD-LONGIT)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-Time series with different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lenght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400"/>
              <a:t>-</a:t>
            </a:r>
            <a:r>
              <a:rPr b="1" lang="it" sz="1400"/>
              <a:t>Needs 0 padding</a:t>
            </a:r>
            <a:endParaRPr b="1" sz="14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79" y="1079604"/>
            <a:ext cx="1793200" cy="18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375" y="81055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63" y="2990288"/>
            <a:ext cx="23145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9525" y="3677625"/>
            <a:ext cx="23050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0950" y="810553"/>
            <a:ext cx="1082467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3688" y="2985525"/>
            <a:ext cx="2314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3213" y="3687150"/>
            <a:ext cx="22955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ResNet architecture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25" y="1384850"/>
            <a:ext cx="83915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22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Conclusion and future works</a:t>
            </a:r>
            <a:endParaRPr sz="2700"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992425"/>
            <a:ext cx="70389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ResNet neural network works brilliantly for classification of Multi-class time series, despite the nature of the dataset, reaching accuracies and </a:t>
            </a:r>
            <a:r>
              <a:rPr lang="it" sz="1600"/>
              <a:t>precisions</a:t>
            </a:r>
            <a:r>
              <a:rPr lang="it" sz="1600"/>
              <a:t> above 96%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duration of the process is always low enough to suite as a perfect </a:t>
            </a:r>
            <a:r>
              <a:rPr lang="it" sz="1600"/>
              <a:t>substitute</a:t>
            </a:r>
            <a:r>
              <a:rPr lang="it" sz="1600"/>
              <a:t> of human work of recognition and </a:t>
            </a:r>
            <a:r>
              <a:rPr lang="it" sz="1600"/>
              <a:t>labeling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same network and data manipulation process can be adopted for solving different problems in other scientific fields of research</a:t>
            </a:r>
            <a:r>
              <a:rPr lang="it" sz="1600"/>
              <a:t> concerning data recognition and forecast of repetitive human activities.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/>
              <a:t>For example, it may also works as a way to anticipate and spot illegal fishing routes </a:t>
            </a:r>
            <a:r>
              <a:rPr lang="it" sz="1600"/>
              <a:t>partake</a:t>
            </a:r>
            <a:r>
              <a:rPr lang="it" sz="1600"/>
              <a:t> by fisherman even when they </a:t>
            </a:r>
            <a:r>
              <a:rPr lang="it" sz="1600"/>
              <a:t>momentarily</a:t>
            </a:r>
            <a:r>
              <a:rPr lang="it" sz="1600"/>
              <a:t> deactivate the ship’s equipment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