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8200b57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8200b57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a557339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a557339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9d57a7d8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9d57a7d8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8200b57f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8200b57f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a557339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a557339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200b57f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200b57f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ced37449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ced37449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a557339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a557339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200b57f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200b57f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c76ab06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c76ab06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76ab06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76ab06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76ab065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c76ab06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8200b57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8200b57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10" Type="http://schemas.openxmlformats.org/officeDocument/2006/relationships/image" Target="../media/image21.jpg"/><Relationship Id="rId9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18.jpg"/><Relationship Id="rId6" Type="http://schemas.openxmlformats.org/officeDocument/2006/relationships/image" Target="../media/image1.jpg"/><Relationship Id="rId7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4625" y="489250"/>
            <a:ext cx="6282000" cy="4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Classification of Fishing Activities using ResNet Neural Network from AIS Data</a:t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4625" y="4392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Lorenzo Medici and Mirko Simoni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16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Multi-class time series structure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9" y="1003404"/>
            <a:ext cx="1793200" cy="18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75" y="81055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63" y="2990288"/>
            <a:ext cx="23145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525" y="3677625"/>
            <a:ext cx="23050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950" y="810553"/>
            <a:ext cx="1082467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688" y="2985525"/>
            <a:ext cx="2314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3213" y="3687150"/>
            <a:ext cx="22955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398375" y="681500"/>
            <a:ext cx="166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FULL TIME SERIES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805350" y="757700"/>
            <a:ext cx="2023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GROUND TRUTH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(training and testing sets)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398575" y="2606650"/>
            <a:ext cx="4411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FEATURES USED (speed, course, latitude and longitude)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174325" y="3028400"/>
            <a:ext cx="1721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 series have different length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>
            <a:off x="1573175" y="3299150"/>
            <a:ext cx="1883100" cy="22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1035175" y="3544100"/>
            <a:ext cx="333600" cy="45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4325" y="4038000"/>
            <a:ext cx="3224249" cy="10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1207325" y="3525050"/>
            <a:ext cx="10329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ResNet architecture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1384850"/>
            <a:ext cx="83915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1297500" y="393750"/>
            <a:ext cx="70389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1297500" y="989550"/>
            <a:ext cx="70389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The network appears to work better when the speed feature is present within the dataset.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This is likely due to the overall small variations of speed from one ping to the next in comparison with the other features, such as latitude and longitude.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9550"/>
            <a:ext cx="7038900" cy="162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1297500" y="22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Conclusion and future works</a:t>
            </a:r>
            <a:endParaRPr sz="2700"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1297500" y="992425"/>
            <a:ext cx="70389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ResNet neural network works brilliantly for classification of Multi-class time series, despite the nature of the dataset, reaching accuracies and </a:t>
            </a:r>
            <a:r>
              <a:rPr lang="it" sz="1600"/>
              <a:t>precisions</a:t>
            </a:r>
            <a:r>
              <a:rPr lang="it" sz="1600"/>
              <a:t> above 95%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Another feature to use in the future for the classification is the measure “jerk”, which is calculated as the </a:t>
            </a:r>
            <a:r>
              <a:rPr lang="it" sz="1600"/>
              <a:t>derivative</a:t>
            </a:r>
            <a:r>
              <a:rPr lang="it" sz="1600"/>
              <a:t> of the acceleration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same network and data manipulation process can be adopted for solving different problems in other scientific fields of research</a:t>
            </a:r>
            <a:r>
              <a:rPr lang="it" sz="1600"/>
              <a:t> concerning data recognition and forecast of repetitive human activities.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1297500" y="1980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ato"/>
                <a:ea typeface="Lato"/>
                <a:cs typeface="Lato"/>
                <a:sym typeface="Lato"/>
              </a:rPr>
              <a:t>Thank you for your attention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1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Introduction</a:t>
            </a:r>
            <a:endParaRPr sz="3100"/>
          </a:p>
        </p:txBody>
      </p:sp>
      <p:sp>
        <p:nvSpPr>
          <p:cNvPr id="141" name="Google Shape;141;p14"/>
          <p:cNvSpPr txBox="1"/>
          <p:nvPr/>
        </p:nvSpPr>
        <p:spPr>
          <a:xfrm>
            <a:off x="1259375" y="1168575"/>
            <a:ext cx="73062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purpose of our project revolved around the studying of fishing ships activities in the Mediterranean Sea.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wanted to design a computer system able to classify the different type of fishing techniques adopted by several vessel.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did so by using the information gathered by the ships electronic equipment, also known as Automatic Identification System (AIS)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Fishing gear and techniques to classify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98075" y="1358300"/>
            <a:ext cx="2344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Pelagic Pair Trawl (PTM)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74700" y="3213075"/>
            <a:ext cx="1657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Beam Trawl (TTB)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092225" y="1336700"/>
            <a:ext cx="1361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Long lines (LL)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532800" y="3225200"/>
            <a:ext cx="208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Purse seine nets (PS)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987075" y="1391900"/>
            <a:ext cx="1890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Bottom trawls (OTB)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124" y="3565327"/>
            <a:ext cx="3186994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75" y="1722000"/>
            <a:ext cx="2873401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275" y="1720274"/>
            <a:ext cx="2978900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4" y="3572857"/>
            <a:ext cx="3187000" cy="141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6375" y="1707025"/>
            <a:ext cx="2837950" cy="14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85350"/>
            <a:ext cx="7038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AIS data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13450" y="894725"/>
            <a:ext cx="34236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FFFFFF"/>
                </a:solidFill>
              </a:rPr>
              <a:t>Ships are equipped with an automatic tracking system that uses transponders to transmits every 5 minutes vessel’s </a:t>
            </a:r>
            <a:r>
              <a:rPr b="1" lang="it" sz="1900">
                <a:solidFill>
                  <a:srgbClr val="FFFFFF"/>
                </a:solidFill>
              </a:rPr>
              <a:t>position</a:t>
            </a:r>
            <a:r>
              <a:rPr lang="it" sz="1900">
                <a:solidFill>
                  <a:srgbClr val="FFFFFF"/>
                </a:solidFill>
              </a:rPr>
              <a:t>, </a:t>
            </a:r>
            <a:r>
              <a:rPr b="1" lang="it" sz="1900">
                <a:solidFill>
                  <a:srgbClr val="FFFFFF"/>
                </a:solidFill>
              </a:rPr>
              <a:t>identity, speed, course</a:t>
            </a:r>
            <a:r>
              <a:rPr lang="it" sz="1900">
                <a:solidFill>
                  <a:srgbClr val="FFFFFF"/>
                </a:solidFill>
              </a:rPr>
              <a:t> and many other relevant information to all other AIS devices within range.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50" y="1157700"/>
            <a:ext cx="3881250" cy="29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Technologies adopted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992425"/>
            <a:ext cx="70389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We u</a:t>
            </a:r>
            <a:r>
              <a:rPr lang="it" sz="1500"/>
              <a:t>s</a:t>
            </a:r>
            <a:r>
              <a:rPr lang="it" sz="1500"/>
              <a:t>ed the following softwares for our goals: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pgAdmin 4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Matlab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Google Colab</a:t>
            </a:r>
            <a:endParaRPr sz="1500"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25" y="3595588"/>
            <a:ext cx="4094625" cy="1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25" y="393759"/>
            <a:ext cx="1804175" cy="165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975" y="2307850"/>
            <a:ext cx="3465425" cy="24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34925"/>
            <a:ext cx="70389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balancing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00" y="1340250"/>
            <a:ext cx="3605150" cy="36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001125" y="975838"/>
            <a:ext cx="2345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 with all GEAR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004025" y="975850"/>
            <a:ext cx="2593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 with only OTB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800" y="1355050"/>
            <a:ext cx="3579008" cy="368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/>
          <p:nvPr/>
        </p:nvSpPr>
        <p:spPr>
          <a:xfrm>
            <a:off x="992125" y="4762575"/>
            <a:ext cx="1485000" cy="3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004025" y="4762575"/>
            <a:ext cx="1485000" cy="30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1468675" y="381725"/>
            <a:ext cx="23631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Dataset with OTB balanced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76" y="872275"/>
            <a:ext cx="5947400" cy="40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1422525" y="4609700"/>
            <a:ext cx="1485000" cy="300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filtering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888775" y="2762950"/>
            <a:ext cx="73455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Many sessions within the dataset where created merging two or more sessions </a:t>
            </a: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together, in order</a:t>
            </a: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to have enough pings for the session to be usable.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Unfortunately, those kind of data proved to be unreliable, thus we filtered them away and left only those session with the “joined” column equal to zero.</a:t>
            </a:r>
            <a:r>
              <a:rPr lang="it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00" y="1578500"/>
            <a:ext cx="8306599" cy="9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3721075" y="2182900"/>
            <a:ext cx="1050600" cy="31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420650"/>
            <a:ext cx="70389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structure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032125"/>
            <a:ext cx="24375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session_per_gear.csv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334752"/>
            <a:ext cx="7038900" cy="127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0" y="3409475"/>
            <a:ext cx="9087992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99000" y="3094700"/>
            <a:ext cx="1958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dataAIS.csv (dati raw)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