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53BA1-27A9-4483-9355-D76C8416F9CF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ADC01-8FAB-415F-B943-A378AA3FC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092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ADC01-8FAB-415F-B943-A378AA3FC02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33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53D01-78D2-56E5-3303-D41F6085B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F6DCF5-F292-D525-AE20-0D2D32510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0681DE-C121-2A64-B3D8-F5749E97E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A868-440F-4D21-9D66-ECECD8676D90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4AB335-741F-D993-70F4-587DE768A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DB4EDE-EA91-1A0B-6144-3463FF66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BC3E2-E26F-4450-9006-EC6EC438F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16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E79DC-FF63-1E61-606F-96560573E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34F8EF-5CF3-E88F-F68E-E44BDFE15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3FCF49-98FF-6122-CCAB-C8B728DB3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A868-440F-4D21-9D66-ECECD8676D90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A924C2-6BB8-4D0E-2D2C-6F5B91EB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6C277A-A3E6-E011-1DFD-BE4C683E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BC3E2-E26F-4450-9006-EC6EC438F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00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7F62EA-A868-D8DC-A5A7-32B2968103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59F293-81C3-D521-D1A2-D6F93F945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FD529E-6089-713C-523A-4F4925245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A868-440F-4D21-9D66-ECECD8676D90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1DA292-F037-DC74-3EF4-DD3BC9C6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FAF91E-D616-F45C-8782-E9989F2D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BC3E2-E26F-4450-9006-EC6EC438F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15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BC59E-93FF-11A3-5B59-B62D7420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2295CB-31AE-A38E-F2DB-463D074F1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8ABE77-EAD8-0669-F66F-13C3CC80B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A868-440F-4D21-9D66-ECECD8676D90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021180-3B44-6E11-13A0-1A342BFB1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3CADA5-4830-52E0-5757-E99BAB4A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BC3E2-E26F-4450-9006-EC6EC438F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33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84C3F-2056-E836-9E2E-A32706384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78F024-88EA-1951-50F0-DDA921056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D1C74B-DD7D-8F7B-52A6-E1315BBED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A868-440F-4D21-9D66-ECECD8676D90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A6090C-6289-C302-89C6-CABA1B0B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69F6CC-485B-43F6-768C-35ECA0B2A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BC3E2-E26F-4450-9006-EC6EC438F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02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1AF8F-7E91-0C54-4E6E-B79BD72EA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058362-8F0C-2182-B4E1-1D66279DBA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BD1628-FB5B-FA2D-4C22-CC600C7D9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F78151-086B-154E-9A58-5B41B13F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A868-440F-4D21-9D66-ECECD8676D90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E6DE16-E222-BC12-C6F4-8A40F35D1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ADD1EA-F0F1-2303-7BAE-CA99CA25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BC3E2-E26F-4450-9006-EC6EC438F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90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C086B-FB07-8FE5-4DA5-54C9636AC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D6CDD2-1046-BD9A-F6DD-60AC50588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D149BD-7352-1E26-B69D-FF9A9F5AF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1BADB67-EFD5-F7A4-03B1-958A29D32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E720D2B-CF41-5DB3-974D-6F2011D15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2397083-2350-1377-C2CA-634113FE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A868-440F-4D21-9D66-ECECD8676D90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734A4AD-6352-94D3-8A86-2F0471514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1646991-1170-3D7A-DCDA-55756201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BC3E2-E26F-4450-9006-EC6EC438F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76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3455F-7B55-436C-0590-7A53630BA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91C8759-0442-F36E-FCFB-0D087F7D8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A868-440F-4D21-9D66-ECECD8676D90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9A6126A-5264-4CFC-3352-22796789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1E1B021-5021-6D7D-250F-36B5743BA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BC3E2-E26F-4450-9006-EC6EC438F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53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59F925A-59A0-1053-AD35-1A7F709A9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A868-440F-4D21-9D66-ECECD8676D90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7FDF446-49F1-A1C3-676C-C3879EDCF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AF6F561-A7DE-DFA1-FC53-F06ABC87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BC3E2-E26F-4450-9006-EC6EC438F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40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F8D61-A156-7837-D9AA-84F0D5C37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1E61D9-26FC-C975-D4AF-0610EBB43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0A0CE8-6619-D3CB-77CC-3BC06A297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E6450F-246A-1785-36BF-504A5BDCA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A868-440F-4D21-9D66-ECECD8676D90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504549-C5DE-EA83-6EF6-369D39E9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FEF8E4-6C95-8C49-9771-2BC0668F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BC3E2-E26F-4450-9006-EC6EC438F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85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71E2F-313F-DF2F-D55C-BEF46AC3E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5A25AB8-B82D-ADC2-ED34-BAF687095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847E7F-CC3C-4AE9-A8FE-7B88CD3CC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9EBB9A-4E57-AE5B-9BA9-29BB76C18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A868-440F-4D21-9D66-ECECD8676D90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84141-7E1E-1824-FA83-1C596FCC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447EE1-EF8A-7A23-C40A-943D0786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BC3E2-E26F-4450-9006-EC6EC438F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16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09C1B41-EECD-3D00-D904-2CB508A0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4580CF-272F-88A1-72B7-A95915FB8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95E440-0CE2-229C-49FC-22C9450A6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7FA868-440F-4D21-9D66-ECECD8676D90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BB23DF-51B9-21F7-6900-DB01EB5F7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3276BA-E8BF-B01E-57F2-1CE199ADD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7BC3E2-E26F-4450-9006-EC6EC438F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36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2535670-85AC-8E79-2AE3-404A9E1A1043}"/>
              </a:ext>
            </a:extLst>
          </p:cNvPr>
          <p:cNvSpPr txBox="1"/>
          <p:nvPr/>
        </p:nvSpPr>
        <p:spPr>
          <a:xfrm>
            <a:off x="224028" y="128450"/>
            <a:ext cx="11882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Para entender o contexto dos models do projeto, segue um breve resumo.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B062CE4-DC4F-02A8-CBA1-2CA1399D98A2}"/>
              </a:ext>
            </a:extLst>
          </p:cNvPr>
          <p:cNvSpPr/>
          <p:nvPr/>
        </p:nvSpPr>
        <p:spPr>
          <a:xfrm>
            <a:off x="384048" y="1289303"/>
            <a:ext cx="2962656" cy="5023175"/>
          </a:xfrm>
          <a:prstGeom prst="roundRect">
            <a:avLst>
              <a:gd name="adj" fmla="val 7408"/>
            </a:avLst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9C7898D9-2EB4-5521-A6A1-3C0CF7548F71}"/>
              </a:ext>
            </a:extLst>
          </p:cNvPr>
          <p:cNvSpPr/>
          <p:nvPr/>
        </p:nvSpPr>
        <p:spPr>
          <a:xfrm>
            <a:off x="688086" y="3992588"/>
            <a:ext cx="2354580" cy="2012114"/>
          </a:xfrm>
          <a:prstGeom prst="roundRect">
            <a:avLst>
              <a:gd name="adj" fmla="val 7408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800AB4E-8AF1-96B7-5E2C-C25064CA50ED}"/>
              </a:ext>
            </a:extLst>
          </p:cNvPr>
          <p:cNvSpPr/>
          <p:nvPr/>
        </p:nvSpPr>
        <p:spPr>
          <a:xfrm>
            <a:off x="688086" y="1698680"/>
            <a:ext cx="2354580" cy="2012114"/>
          </a:xfrm>
          <a:prstGeom prst="roundRect">
            <a:avLst>
              <a:gd name="adj" fmla="val 7408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5560BD91-3996-AA18-EE6C-48DDD7332261}"/>
              </a:ext>
            </a:extLst>
          </p:cNvPr>
          <p:cNvSpPr/>
          <p:nvPr/>
        </p:nvSpPr>
        <p:spPr>
          <a:xfrm>
            <a:off x="977646" y="2323048"/>
            <a:ext cx="750570" cy="763378"/>
          </a:xfrm>
          <a:prstGeom prst="roundRect">
            <a:avLst>
              <a:gd name="adj" fmla="val 7408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597F07E-7852-AEAB-1415-221E364AF790}"/>
              </a:ext>
            </a:extLst>
          </p:cNvPr>
          <p:cNvSpPr/>
          <p:nvPr/>
        </p:nvSpPr>
        <p:spPr>
          <a:xfrm>
            <a:off x="2032254" y="2323048"/>
            <a:ext cx="750570" cy="763378"/>
          </a:xfrm>
          <a:prstGeom prst="roundRect">
            <a:avLst>
              <a:gd name="adj" fmla="val 7408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F2E35E32-050A-6361-C18D-403245AEBDA7}"/>
              </a:ext>
            </a:extLst>
          </p:cNvPr>
          <p:cNvSpPr/>
          <p:nvPr/>
        </p:nvSpPr>
        <p:spPr>
          <a:xfrm>
            <a:off x="977646" y="4633432"/>
            <a:ext cx="750570" cy="763378"/>
          </a:xfrm>
          <a:prstGeom prst="roundRect">
            <a:avLst>
              <a:gd name="adj" fmla="val 7408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C5815632-DE5A-3AA7-6C0F-16F49FD59A52}"/>
              </a:ext>
            </a:extLst>
          </p:cNvPr>
          <p:cNvSpPr/>
          <p:nvPr/>
        </p:nvSpPr>
        <p:spPr>
          <a:xfrm>
            <a:off x="2032254" y="4633432"/>
            <a:ext cx="750570" cy="763378"/>
          </a:xfrm>
          <a:prstGeom prst="roundRect">
            <a:avLst>
              <a:gd name="adj" fmla="val 7408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5FB707A-C710-6F10-8CA1-9E203268EE73}"/>
              </a:ext>
            </a:extLst>
          </p:cNvPr>
          <p:cNvSpPr txBox="1"/>
          <p:nvPr/>
        </p:nvSpPr>
        <p:spPr>
          <a:xfrm>
            <a:off x="1431798" y="1318366"/>
            <a:ext cx="958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rgbClr val="FFFF00"/>
                </a:solidFill>
              </a:rPr>
              <a:t>Category</a:t>
            </a:r>
            <a:endParaRPr lang="pt-BR" sz="1400" b="1" dirty="0">
              <a:solidFill>
                <a:srgbClr val="FFFF00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994D698-4645-27A1-6FEB-460632537159}"/>
              </a:ext>
            </a:extLst>
          </p:cNvPr>
          <p:cNvSpPr txBox="1"/>
          <p:nvPr/>
        </p:nvSpPr>
        <p:spPr>
          <a:xfrm>
            <a:off x="1253490" y="1881631"/>
            <a:ext cx="1315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chemeClr val="accent2"/>
                </a:solidFill>
              </a:rPr>
              <a:t>SubCategory</a:t>
            </a:r>
            <a:endParaRPr lang="pt-BR" sz="1400" b="1" dirty="0">
              <a:solidFill>
                <a:schemeClr val="accent2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D94EC04-4FCF-347A-801B-E87944D9CC2D}"/>
              </a:ext>
            </a:extLst>
          </p:cNvPr>
          <p:cNvSpPr txBox="1"/>
          <p:nvPr/>
        </p:nvSpPr>
        <p:spPr>
          <a:xfrm>
            <a:off x="2047113" y="2550848"/>
            <a:ext cx="720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rgbClr val="FF0000"/>
                </a:solidFill>
              </a:rPr>
              <a:t>Action</a:t>
            </a:r>
            <a:endParaRPr lang="pt-BR" sz="1400" b="1" dirty="0">
              <a:solidFill>
                <a:srgbClr val="FF0000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1EAEB2B-097B-22B8-96A0-14580D8C9164}"/>
              </a:ext>
            </a:extLst>
          </p:cNvPr>
          <p:cNvSpPr txBox="1"/>
          <p:nvPr/>
        </p:nvSpPr>
        <p:spPr>
          <a:xfrm>
            <a:off x="1007364" y="2531619"/>
            <a:ext cx="720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rgbClr val="FF0000"/>
                </a:solidFill>
              </a:rPr>
              <a:t>Action</a:t>
            </a:r>
            <a:endParaRPr lang="pt-BR" sz="1400" b="1" dirty="0">
              <a:solidFill>
                <a:srgbClr val="FF0000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8E56777-5FD3-C601-CD09-4FCDB3E41380}"/>
              </a:ext>
            </a:extLst>
          </p:cNvPr>
          <p:cNvSpPr txBox="1"/>
          <p:nvPr/>
        </p:nvSpPr>
        <p:spPr>
          <a:xfrm>
            <a:off x="2032254" y="4844756"/>
            <a:ext cx="720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rgbClr val="FF0000"/>
                </a:solidFill>
              </a:rPr>
              <a:t>Action</a:t>
            </a:r>
            <a:endParaRPr lang="pt-BR" sz="1400" b="1" dirty="0">
              <a:solidFill>
                <a:srgbClr val="FF0000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A8D91A6-50A4-7920-D633-EAB56EE7A169}"/>
              </a:ext>
            </a:extLst>
          </p:cNvPr>
          <p:cNvSpPr txBox="1"/>
          <p:nvPr/>
        </p:nvSpPr>
        <p:spPr>
          <a:xfrm>
            <a:off x="977646" y="4861232"/>
            <a:ext cx="720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rgbClr val="FF0000"/>
                </a:solidFill>
              </a:rPr>
              <a:t>Action</a:t>
            </a:r>
            <a:endParaRPr lang="pt-BR" sz="1400" b="1" dirty="0">
              <a:solidFill>
                <a:srgbClr val="FF0000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5C03348-E7EC-B2BB-A7F6-04602DDECFCE}"/>
              </a:ext>
            </a:extLst>
          </p:cNvPr>
          <p:cNvSpPr txBox="1"/>
          <p:nvPr/>
        </p:nvSpPr>
        <p:spPr>
          <a:xfrm>
            <a:off x="1253490" y="4126917"/>
            <a:ext cx="1315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chemeClr val="accent2"/>
                </a:solidFill>
              </a:rPr>
              <a:t>SubCategory</a:t>
            </a:r>
            <a:endParaRPr lang="pt-BR" sz="1400" b="1" dirty="0">
              <a:solidFill>
                <a:schemeClr val="accent2"/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208CD89-C7AE-4EF4-1AE5-EE044F96824C}"/>
              </a:ext>
            </a:extLst>
          </p:cNvPr>
          <p:cNvSpPr txBox="1"/>
          <p:nvPr/>
        </p:nvSpPr>
        <p:spPr>
          <a:xfrm>
            <a:off x="224028" y="708876"/>
            <a:ext cx="11868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Neste desenho, podemos observar que existem as categorias (</a:t>
            </a:r>
            <a:r>
              <a:rPr lang="pt-BR" sz="1600" b="1" dirty="0" err="1">
                <a:solidFill>
                  <a:schemeClr val="bg1"/>
                </a:solidFill>
              </a:rPr>
              <a:t>Category</a:t>
            </a:r>
            <a:r>
              <a:rPr lang="pt-BR" sz="1600" b="1" dirty="0">
                <a:solidFill>
                  <a:schemeClr val="bg1"/>
                </a:solidFill>
              </a:rPr>
              <a:t>), as subcategorias (</a:t>
            </a:r>
            <a:r>
              <a:rPr lang="pt-BR" sz="1600" b="1" dirty="0" err="1">
                <a:solidFill>
                  <a:schemeClr val="bg1"/>
                </a:solidFill>
              </a:rPr>
              <a:t>SubCategory</a:t>
            </a:r>
            <a:r>
              <a:rPr lang="pt-BR" sz="1600" b="1" dirty="0">
                <a:solidFill>
                  <a:schemeClr val="bg1"/>
                </a:solidFill>
              </a:rPr>
              <a:t>) e as ações (</a:t>
            </a:r>
            <a:r>
              <a:rPr lang="pt-BR" sz="1600" b="1" dirty="0" err="1">
                <a:solidFill>
                  <a:schemeClr val="bg1"/>
                </a:solidFill>
              </a:rPr>
              <a:t>Action</a:t>
            </a:r>
            <a:r>
              <a:rPr lang="pt-BR" sz="1600" b="1" dirty="0">
                <a:solidFill>
                  <a:schemeClr val="bg1"/>
                </a:solidFill>
              </a:rPr>
              <a:t>).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CFE6152-4144-B638-8401-649ADA0938CE}"/>
              </a:ext>
            </a:extLst>
          </p:cNvPr>
          <p:cNvSpPr txBox="1"/>
          <p:nvPr/>
        </p:nvSpPr>
        <p:spPr>
          <a:xfrm>
            <a:off x="3650742" y="2158999"/>
            <a:ext cx="8455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O software contém várias categorias, onde cada uma possui várias subcategorias que por sua vez, contém várias ações.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92EE826-71C2-7019-2948-7214F0A6FA2D}"/>
              </a:ext>
            </a:extLst>
          </p:cNvPr>
          <p:cNvSpPr txBox="1"/>
          <p:nvPr/>
        </p:nvSpPr>
        <p:spPr>
          <a:xfrm>
            <a:off x="3636264" y="2930383"/>
            <a:ext cx="8455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chemeClr val="bg1"/>
                </a:solidFill>
              </a:rPr>
              <a:t>Category</a:t>
            </a:r>
            <a:r>
              <a:rPr lang="pt-BR" sz="1400" b="1" dirty="0">
                <a:solidFill>
                  <a:schemeClr val="bg1"/>
                </a:solidFill>
              </a:rPr>
              <a:t>: Possui um identificador único, identificador do usuário, nome e uma lista de subcategorias.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F0D7010-2BF3-98D0-D982-0163D3F75D96}"/>
              </a:ext>
            </a:extLst>
          </p:cNvPr>
          <p:cNvSpPr txBox="1"/>
          <p:nvPr/>
        </p:nvSpPr>
        <p:spPr>
          <a:xfrm>
            <a:off x="3650742" y="3332435"/>
            <a:ext cx="8455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chemeClr val="bg1"/>
                </a:solidFill>
              </a:rPr>
              <a:t>SubCategory</a:t>
            </a:r>
            <a:r>
              <a:rPr lang="pt-BR" sz="1400" b="1" dirty="0">
                <a:solidFill>
                  <a:schemeClr val="bg1"/>
                </a:solidFill>
              </a:rPr>
              <a:t>: Possui um identificador único, identificador do usuário, um identificador da categoria pai, nome, imagem, cor e uma lista de ações.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D6969A3-CF76-6772-23D6-906A00D947FF}"/>
              </a:ext>
            </a:extLst>
          </p:cNvPr>
          <p:cNvSpPr txBox="1"/>
          <p:nvPr/>
        </p:nvSpPr>
        <p:spPr>
          <a:xfrm>
            <a:off x="3636264" y="3935486"/>
            <a:ext cx="8455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chemeClr val="bg1"/>
                </a:solidFill>
              </a:rPr>
              <a:t>Action</a:t>
            </a:r>
            <a:r>
              <a:rPr lang="pt-BR" sz="1400" b="1" dirty="0">
                <a:solidFill>
                  <a:schemeClr val="bg1"/>
                </a:solidFill>
              </a:rPr>
              <a:t>: Possui um identificador único,, identificador do usuário, um identificador da categoria, identificador da subcategoria, nome, imagem, som, cor e uma lista de ações.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9F6DFAC-AFC0-06BF-D8F1-E20F8D7DDEA2}"/>
              </a:ext>
            </a:extLst>
          </p:cNvPr>
          <p:cNvSpPr txBox="1"/>
          <p:nvPr/>
        </p:nvSpPr>
        <p:spPr>
          <a:xfrm>
            <a:off x="3636264" y="5490828"/>
            <a:ext cx="84559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Como um dos objetivos é permitir que o usuário crie e edite itens no software, todos este models possuem o identificador do usuário que o criou, assim como, uma variável booleana que indica se o model em questão foi criado pelo sistema ou por um usuário (</a:t>
            </a:r>
            <a:r>
              <a:rPr lang="pt-BR" sz="1400" b="1" dirty="0" err="1">
                <a:solidFill>
                  <a:schemeClr val="bg1"/>
                </a:solidFill>
              </a:rPr>
              <a:t>isDefault</a:t>
            </a:r>
            <a:r>
              <a:rPr lang="pt-BR" sz="1400" b="1" dirty="0">
                <a:solidFill>
                  <a:schemeClr val="bg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14848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aixaDeTexto 32">
            <a:extLst>
              <a:ext uri="{FF2B5EF4-FFF2-40B4-BE49-F238E27FC236}">
                <a16:creationId xmlns:a16="http://schemas.microsoft.com/office/drawing/2014/main" id="{3C037D4C-4B36-3595-3EB0-9C6CCAD5E402}"/>
              </a:ext>
            </a:extLst>
          </p:cNvPr>
          <p:cNvSpPr txBox="1"/>
          <p:nvPr/>
        </p:nvSpPr>
        <p:spPr>
          <a:xfrm>
            <a:off x="224028" y="128450"/>
            <a:ext cx="11882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Representação gráfica e uma breve explicação de alguns atributos:</a:t>
            </a:r>
          </a:p>
        </p:txBody>
      </p: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35F8AF48-00F7-2BE2-9275-22FEBC36F796}"/>
              </a:ext>
            </a:extLst>
          </p:cNvPr>
          <p:cNvGrpSpPr/>
          <p:nvPr/>
        </p:nvGrpSpPr>
        <p:grpSpPr>
          <a:xfrm>
            <a:off x="5720334" y="3028139"/>
            <a:ext cx="2458212" cy="3565955"/>
            <a:chOff x="5720334" y="3028139"/>
            <a:chExt cx="2458212" cy="3565955"/>
          </a:xfrm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8144E73D-DF9C-CE33-FBB6-C2D027340986}"/>
                </a:ext>
              </a:extLst>
            </p:cNvPr>
            <p:cNvSpPr/>
            <p:nvPr/>
          </p:nvSpPr>
          <p:spPr>
            <a:xfrm>
              <a:off x="5755386" y="3028139"/>
              <a:ext cx="2423160" cy="3565955"/>
            </a:xfrm>
            <a:prstGeom prst="roundRect">
              <a:avLst>
                <a:gd name="adj" fmla="val 8365"/>
              </a:avLst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7DE37E44-A8A9-2D44-D827-EA2E1EDAE70D}"/>
                </a:ext>
              </a:extLst>
            </p:cNvPr>
            <p:cNvSpPr txBox="1"/>
            <p:nvPr/>
          </p:nvSpPr>
          <p:spPr>
            <a:xfrm>
              <a:off x="5846826" y="3137662"/>
              <a:ext cx="2231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>
                  <a:solidFill>
                    <a:srgbClr val="FF0000"/>
                  </a:solidFill>
                </a:rPr>
                <a:t>Action</a:t>
              </a:r>
              <a:endParaRPr lang="pt-BR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71A28A2E-FA70-7DF4-FEE1-E28E61C5305A}"/>
                </a:ext>
              </a:extLst>
            </p:cNvPr>
            <p:cNvSpPr txBox="1"/>
            <p:nvPr/>
          </p:nvSpPr>
          <p:spPr>
            <a:xfrm>
              <a:off x="5755386" y="4077494"/>
              <a:ext cx="2423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 err="1">
                  <a:solidFill>
                    <a:srgbClr val="FF0000"/>
                  </a:solidFill>
                </a:rPr>
                <a:t>userId</a:t>
              </a:r>
              <a:r>
                <a:rPr lang="pt-BR" sz="1400" b="1" dirty="0">
                  <a:solidFill>
                    <a:srgbClr val="FF0000"/>
                  </a:solidFill>
                </a:rPr>
                <a:t>: </a:t>
              </a:r>
              <a:r>
                <a:rPr lang="pt-BR" sz="1400" b="1" dirty="0" err="1">
                  <a:solidFill>
                    <a:srgbClr val="FF0000"/>
                  </a:solidFill>
                </a:rPr>
                <a:t>String</a:t>
              </a:r>
              <a:endParaRPr lang="pt-BR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DC3B7C8E-2EA3-F887-CF0F-1FDA86BADF2A}"/>
                </a:ext>
              </a:extLst>
            </p:cNvPr>
            <p:cNvSpPr txBox="1"/>
            <p:nvPr/>
          </p:nvSpPr>
          <p:spPr>
            <a:xfrm>
              <a:off x="5755386" y="5068618"/>
              <a:ext cx="2423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 err="1">
                  <a:solidFill>
                    <a:srgbClr val="FF0000"/>
                  </a:solidFill>
                </a:rPr>
                <a:t>name</a:t>
              </a:r>
              <a:r>
                <a:rPr lang="pt-BR" sz="1400" b="1" dirty="0">
                  <a:solidFill>
                    <a:srgbClr val="FF0000"/>
                  </a:solidFill>
                </a:rPr>
                <a:t>: </a:t>
              </a:r>
              <a:r>
                <a:rPr lang="pt-BR" sz="1400" b="1" dirty="0" err="1">
                  <a:solidFill>
                    <a:srgbClr val="FF0000"/>
                  </a:solidFill>
                </a:rPr>
                <a:t>String</a:t>
              </a:r>
              <a:endParaRPr lang="pt-BR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C4040912-15DE-BF96-B612-5FEA2134D394}"/>
                </a:ext>
              </a:extLst>
            </p:cNvPr>
            <p:cNvSpPr txBox="1"/>
            <p:nvPr/>
          </p:nvSpPr>
          <p:spPr>
            <a:xfrm>
              <a:off x="5755386" y="5437950"/>
              <a:ext cx="2423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 err="1">
                  <a:solidFill>
                    <a:srgbClr val="FF0000"/>
                  </a:solidFill>
                </a:rPr>
                <a:t>Image</a:t>
              </a:r>
              <a:r>
                <a:rPr lang="pt-BR" sz="1400" b="1" dirty="0">
                  <a:solidFill>
                    <a:srgbClr val="FF0000"/>
                  </a:solidFill>
                </a:rPr>
                <a:t>: </a:t>
              </a:r>
              <a:r>
                <a:rPr lang="pt-BR" sz="1400" b="1" dirty="0" err="1">
                  <a:solidFill>
                    <a:srgbClr val="FF0000"/>
                  </a:solidFill>
                </a:rPr>
                <a:t>String</a:t>
              </a:r>
              <a:endParaRPr lang="pt-BR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669ADEF2-CA47-6298-CA46-61389063D278}"/>
                </a:ext>
              </a:extLst>
            </p:cNvPr>
            <p:cNvSpPr txBox="1"/>
            <p:nvPr/>
          </p:nvSpPr>
          <p:spPr>
            <a:xfrm>
              <a:off x="5755386" y="5807282"/>
              <a:ext cx="2423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 err="1">
                  <a:solidFill>
                    <a:srgbClr val="FF0000"/>
                  </a:solidFill>
                </a:rPr>
                <a:t>sound</a:t>
              </a:r>
              <a:r>
                <a:rPr lang="pt-BR" sz="1400" b="1" dirty="0">
                  <a:solidFill>
                    <a:srgbClr val="FF0000"/>
                  </a:solidFill>
                </a:rPr>
                <a:t>: </a:t>
              </a:r>
              <a:r>
                <a:rPr lang="pt-BR" sz="1400" b="1" dirty="0" err="1">
                  <a:solidFill>
                    <a:srgbClr val="FF0000"/>
                  </a:solidFill>
                </a:rPr>
                <a:t>String</a:t>
              </a:r>
              <a:endParaRPr lang="pt-BR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820FD982-9CA7-B16E-2D25-F6F8457394F8}"/>
                </a:ext>
              </a:extLst>
            </p:cNvPr>
            <p:cNvSpPr txBox="1"/>
            <p:nvPr/>
          </p:nvSpPr>
          <p:spPr>
            <a:xfrm>
              <a:off x="5755386" y="6142365"/>
              <a:ext cx="2423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 err="1">
                  <a:solidFill>
                    <a:srgbClr val="FF0000"/>
                  </a:solidFill>
                </a:rPr>
                <a:t>isDefault</a:t>
              </a:r>
              <a:r>
                <a:rPr lang="pt-BR" sz="1400" b="1" dirty="0">
                  <a:solidFill>
                    <a:srgbClr val="FF0000"/>
                  </a:solidFill>
                </a:rPr>
                <a:t>: </a:t>
              </a:r>
              <a:r>
                <a:rPr lang="pt-BR" sz="1400" b="1" dirty="0" err="1">
                  <a:solidFill>
                    <a:srgbClr val="FF0000"/>
                  </a:solidFill>
                </a:rPr>
                <a:t>Boolean</a:t>
              </a:r>
              <a:endParaRPr lang="pt-BR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EB4C3250-FCC3-1525-1A4F-059EAE6577B6}"/>
                </a:ext>
              </a:extLst>
            </p:cNvPr>
            <p:cNvSpPr txBox="1"/>
            <p:nvPr/>
          </p:nvSpPr>
          <p:spPr>
            <a:xfrm>
              <a:off x="5737860" y="4433956"/>
              <a:ext cx="2423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 err="1">
                  <a:solidFill>
                    <a:srgbClr val="FF0000"/>
                  </a:solidFill>
                </a:rPr>
                <a:t>categoryId</a:t>
              </a:r>
              <a:r>
                <a:rPr lang="pt-BR" sz="1400" b="1" dirty="0">
                  <a:solidFill>
                    <a:srgbClr val="FF0000"/>
                  </a:solidFill>
                </a:rPr>
                <a:t>: </a:t>
              </a:r>
              <a:r>
                <a:rPr lang="pt-BR" sz="1400" b="1" dirty="0" err="1">
                  <a:solidFill>
                    <a:srgbClr val="FF0000"/>
                  </a:solidFill>
                </a:rPr>
                <a:t>String</a:t>
              </a:r>
              <a:endParaRPr lang="pt-BR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FB3CF61F-4FE1-FADD-822A-3A321A8B5F8B}"/>
                </a:ext>
              </a:extLst>
            </p:cNvPr>
            <p:cNvSpPr txBox="1"/>
            <p:nvPr/>
          </p:nvSpPr>
          <p:spPr>
            <a:xfrm>
              <a:off x="5720334" y="4733535"/>
              <a:ext cx="2423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 err="1">
                  <a:solidFill>
                    <a:srgbClr val="FF0000"/>
                  </a:solidFill>
                </a:rPr>
                <a:t>subCategoryId</a:t>
              </a:r>
              <a:r>
                <a:rPr lang="pt-BR" sz="1400" b="1" dirty="0">
                  <a:solidFill>
                    <a:srgbClr val="FF0000"/>
                  </a:solidFill>
                </a:rPr>
                <a:t>: </a:t>
              </a:r>
              <a:r>
                <a:rPr lang="pt-BR" sz="1400" b="1" dirty="0" err="1">
                  <a:solidFill>
                    <a:srgbClr val="FF0000"/>
                  </a:solidFill>
                </a:rPr>
                <a:t>String</a:t>
              </a:r>
              <a:endParaRPr lang="pt-BR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5B89A2AB-8DA2-29D5-E65B-0354D8AF97FA}"/>
                </a:ext>
              </a:extLst>
            </p:cNvPr>
            <p:cNvSpPr txBox="1"/>
            <p:nvPr/>
          </p:nvSpPr>
          <p:spPr>
            <a:xfrm>
              <a:off x="5755386" y="3745325"/>
              <a:ext cx="2423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</a:rPr>
                <a:t>id: </a:t>
              </a:r>
              <a:r>
                <a:rPr lang="pt-BR" sz="1400" b="1" dirty="0" err="1">
                  <a:solidFill>
                    <a:srgbClr val="FF0000"/>
                  </a:solidFill>
                </a:rPr>
                <a:t>String</a:t>
              </a:r>
              <a:endParaRPr lang="pt-BR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C4957B19-AD7B-3DA1-A461-8AE8CB56214E}"/>
              </a:ext>
            </a:extLst>
          </p:cNvPr>
          <p:cNvGrpSpPr/>
          <p:nvPr/>
        </p:nvGrpSpPr>
        <p:grpSpPr>
          <a:xfrm>
            <a:off x="370332" y="2998513"/>
            <a:ext cx="2431923" cy="3594946"/>
            <a:chOff x="370332" y="2998513"/>
            <a:chExt cx="2431923" cy="3594946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EA67429E-CFAD-3D4F-4B4A-442218466924}"/>
                </a:ext>
              </a:extLst>
            </p:cNvPr>
            <p:cNvSpPr/>
            <p:nvPr/>
          </p:nvSpPr>
          <p:spPr>
            <a:xfrm>
              <a:off x="370332" y="2998513"/>
              <a:ext cx="2423160" cy="3594946"/>
            </a:xfrm>
            <a:prstGeom prst="roundRect">
              <a:avLst>
                <a:gd name="adj" fmla="val 8365"/>
              </a:avLst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80E02D4A-EB3F-0B65-64DC-68AC09B00E54}"/>
                </a:ext>
              </a:extLst>
            </p:cNvPr>
            <p:cNvSpPr txBox="1"/>
            <p:nvPr/>
          </p:nvSpPr>
          <p:spPr>
            <a:xfrm>
              <a:off x="461772" y="3155315"/>
              <a:ext cx="2231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>
                  <a:solidFill>
                    <a:srgbClr val="FFFF00"/>
                  </a:solidFill>
                </a:rPr>
                <a:t>Category</a:t>
              </a:r>
              <a:endParaRPr lang="pt-BR" b="1" dirty="0">
                <a:solidFill>
                  <a:srgbClr val="FFFF00"/>
                </a:solidFill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72B70C4-E896-D701-782A-81EA20A38D9D}"/>
                </a:ext>
              </a:extLst>
            </p:cNvPr>
            <p:cNvSpPr txBox="1"/>
            <p:nvPr/>
          </p:nvSpPr>
          <p:spPr>
            <a:xfrm>
              <a:off x="370332" y="3903123"/>
              <a:ext cx="2423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FFFF00"/>
                  </a:solidFill>
                </a:rPr>
                <a:t>id: </a:t>
              </a:r>
              <a:r>
                <a:rPr lang="pt-BR" sz="1400" b="1" dirty="0" err="1">
                  <a:solidFill>
                    <a:srgbClr val="FFFF00"/>
                  </a:solidFill>
                </a:rPr>
                <a:t>String</a:t>
              </a:r>
              <a:endParaRPr lang="pt-BR" sz="1400" b="1" dirty="0">
                <a:solidFill>
                  <a:srgbClr val="FFFF00"/>
                </a:solidFill>
              </a:endParaRP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32BA306-E814-C303-6474-8D9AA0BCEDDC}"/>
                </a:ext>
              </a:extLst>
            </p:cNvPr>
            <p:cNvSpPr txBox="1"/>
            <p:nvPr/>
          </p:nvSpPr>
          <p:spPr>
            <a:xfrm>
              <a:off x="370332" y="4592495"/>
              <a:ext cx="2423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 err="1">
                  <a:solidFill>
                    <a:srgbClr val="FFFF00"/>
                  </a:solidFill>
                </a:rPr>
                <a:t>name</a:t>
              </a:r>
              <a:r>
                <a:rPr lang="pt-BR" sz="1400" b="1" dirty="0">
                  <a:solidFill>
                    <a:srgbClr val="FFFF00"/>
                  </a:solidFill>
                </a:rPr>
                <a:t>: </a:t>
              </a:r>
              <a:r>
                <a:rPr lang="pt-BR" sz="1400" b="1" dirty="0" err="1">
                  <a:solidFill>
                    <a:srgbClr val="FFFF00"/>
                  </a:solidFill>
                </a:rPr>
                <a:t>String</a:t>
              </a:r>
              <a:endParaRPr lang="pt-BR" sz="1400" b="1" dirty="0">
                <a:solidFill>
                  <a:srgbClr val="FFFF00"/>
                </a:solidFill>
              </a:endParaRP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D7F7C321-80E7-9710-38A8-609C26A390CF}"/>
                </a:ext>
              </a:extLst>
            </p:cNvPr>
            <p:cNvSpPr txBox="1"/>
            <p:nvPr/>
          </p:nvSpPr>
          <p:spPr>
            <a:xfrm>
              <a:off x="370332" y="4961827"/>
              <a:ext cx="24231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 err="1">
                  <a:solidFill>
                    <a:srgbClr val="FFFF00"/>
                  </a:solidFill>
                </a:rPr>
                <a:t>subCategories</a:t>
              </a:r>
              <a:r>
                <a:rPr lang="pt-BR" sz="1400" b="1" dirty="0">
                  <a:solidFill>
                    <a:srgbClr val="FFFF00"/>
                  </a:solidFill>
                </a:rPr>
                <a:t>: </a:t>
              </a:r>
              <a:r>
                <a:rPr lang="pt-BR" sz="1400" b="1" dirty="0" err="1">
                  <a:solidFill>
                    <a:srgbClr val="FFFF00"/>
                  </a:solidFill>
                </a:rPr>
                <a:t>List</a:t>
              </a:r>
              <a:r>
                <a:rPr lang="pt-BR" sz="1400" b="1" dirty="0">
                  <a:solidFill>
                    <a:srgbClr val="FFFF00"/>
                  </a:solidFill>
                </a:rPr>
                <a:t>&lt;</a:t>
              </a:r>
              <a:r>
                <a:rPr lang="pt-BR" sz="1400" b="1" dirty="0" err="1">
                  <a:solidFill>
                    <a:srgbClr val="FFFF00"/>
                  </a:solidFill>
                </a:rPr>
                <a:t>SubCategory</a:t>
              </a:r>
              <a:r>
                <a:rPr lang="pt-BR" sz="1400" b="1" dirty="0">
                  <a:solidFill>
                    <a:srgbClr val="FFFF00"/>
                  </a:solidFill>
                </a:rPr>
                <a:t>&gt;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F057891E-8260-7F16-A150-C5DAE03744FD}"/>
                </a:ext>
              </a:extLst>
            </p:cNvPr>
            <p:cNvSpPr txBox="1"/>
            <p:nvPr/>
          </p:nvSpPr>
          <p:spPr>
            <a:xfrm>
              <a:off x="372618" y="5565807"/>
              <a:ext cx="2423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 err="1">
                  <a:solidFill>
                    <a:srgbClr val="FFFF00"/>
                  </a:solidFill>
                </a:rPr>
                <a:t>isDefault</a:t>
              </a:r>
              <a:r>
                <a:rPr lang="pt-BR" sz="1400" b="1" dirty="0">
                  <a:solidFill>
                    <a:srgbClr val="FFFF00"/>
                  </a:solidFill>
                </a:rPr>
                <a:t>: </a:t>
              </a:r>
              <a:r>
                <a:rPr lang="pt-BR" sz="1400" b="1" dirty="0" err="1">
                  <a:solidFill>
                    <a:srgbClr val="FFFF00"/>
                  </a:solidFill>
                </a:rPr>
                <a:t>Boolean</a:t>
              </a:r>
              <a:endParaRPr lang="pt-BR" sz="1400" b="1" dirty="0">
                <a:solidFill>
                  <a:srgbClr val="FFFF00"/>
                </a:solidFill>
              </a:endParaRP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8C78A7F4-C267-BEF9-F6D3-951AB3F0422F}"/>
                </a:ext>
              </a:extLst>
            </p:cNvPr>
            <p:cNvSpPr txBox="1"/>
            <p:nvPr/>
          </p:nvSpPr>
          <p:spPr>
            <a:xfrm>
              <a:off x="379095" y="4244338"/>
              <a:ext cx="2423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 err="1">
                  <a:solidFill>
                    <a:srgbClr val="FFFF00"/>
                  </a:solidFill>
                </a:rPr>
                <a:t>userId</a:t>
              </a:r>
              <a:r>
                <a:rPr lang="pt-BR" sz="1400" b="1" dirty="0">
                  <a:solidFill>
                    <a:srgbClr val="FFFF00"/>
                  </a:solidFill>
                </a:rPr>
                <a:t>: </a:t>
              </a:r>
              <a:r>
                <a:rPr lang="pt-BR" sz="1400" b="1" dirty="0" err="1">
                  <a:solidFill>
                    <a:srgbClr val="FFFF00"/>
                  </a:solidFill>
                </a:rPr>
                <a:t>String</a:t>
              </a:r>
              <a:endParaRPr lang="pt-BR" sz="14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00DAA196-05F1-B2C8-146F-713CA6B34237}"/>
              </a:ext>
            </a:extLst>
          </p:cNvPr>
          <p:cNvGrpSpPr/>
          <p:nvPr/>
        </p:nvGrpSpPr>
        <p:grpSpPr>
          <a:xfrm>
            <a:off x="3041904" y="3028139"/>
            <a:ext cx="2440686" cy="3565955"/>
            <a:chOff x="3041904" y="3028139"/>
            <a:chExt cx="2440686" cy="3565955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FCE51020-7464-07EF-DEDE-B3279892A105}"/>
                </a:ext>
              </a:extLst>
            </p:cNvPr>
            <p:cNvSpPr/>
            <p:nvPr/>
          </p:nvSpPr>
          <p:spPr>
            <a:xfrm>
              <a:off x="3046476" y="3028139"/>
              <a:ext cx="2423160" cy="3565955"/>
            </a:xfrm>
            <a:prstGeom prst="roundRect">
              <a:avLst>
                <a:gd name="adj" fmla="val 8365"/>
              </a:avLst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225DC735-9C46-2A76-2C9A-B0F30551EE1D}"/>
                </a:ext>
              </a:extLst>
            </p:cNvPr>
            <p:cNvSpPr txBox="1"/>
            <p:nvPr/>
          </p:nvSpPr>
          <p:spPr>
            <a:xfrm>
              <a:off x="3087624" y="3128212"/>
              <a:ext cx="2231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>
                  <a:solidFill>
                    <a:schemeClr val="accent2"/>
                  </a:solidFill>
                </a:rPr>
                <a:t>SubCategory</a:t>
              </a:r>
              <a:endParaRPr lang="pt-BR" b="1" dirty="0">
                <a:solidFill>
                  <a:schemeClr val="accent2"/>
                </a:solidFill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364752F3-F53A-08CE-7F4D-884FE2542D78}"/>
                </a:ext>
              </a:extLst>
            </p:cNvPr>
            <p:cNvSpPr txBox="1"/>
            <p:nvPr/>
          </p:nvSpPr>
          <p:spPr>
            <a:xfrm>
              <a:off x="3059430" y="3896879"/>
              <a:ext cx="2423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chemeClr val="accent2"/>
                  </a:solidFill>
                </a:rPr>
                <a:t>id: </a:t>
              </a:r>
              <a:r>
                <a:rPr lang="pt-BR" sz="1400" b="1" dirty="0" err="1">
                  <a:solidFill>
                    <a:schemeClr val="accent2"/>
                  </a:solidFill>
                </a:rPr>
                <a:t>String</a:t>
              </a:r>
              <a:endParaRPr lang="pt-BR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684A2286-9640-E49E-52B0-B1D9421185C7}"/>
                </a:ext>
              </a:extLst>
            </p:cNvPr>
            <p:cNvSpPr txBox="1"/>
            <p:nvPr/>
          </p:nvSpPr>
          <p:spPr>
            <a:xfrm>
              <a:off x="3046476" y="4785154"/>
              <a:ext cx="2423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 err="1">
                  <a:solidFill>
                    <a:schemeClr val="accent2"/>
                  </a:solidFill>
                </a:rPr>
                <a:t>name</a:t>
              </a:r>
              <a:r>
                <a:rPr lang="pt-BR" sz="1400" b="1" dirty="0">
                  <a:solidFill>
                    <a:schemeClr val="accent2"/>
                  </a:solidFill>
                </a:rPr>
                <a:t>: </a:t>
              </a:r>
              <a:r>
                <a:rPr lang="pt-BR" sz="1400" b="1" dirty="0" err="1">
                  <a:solidFill>
                    <a:schemeClr val="accent2"/>
                  </a:solidFill>
                </a:rPr>
                <a:t>String</a:t>
              </a:r>
              <a:endParaRPr lang="pt-BR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E2D331FD-0954-832C-61B6-C9B3653586A0}"/>
                </a:ext>
              </a:extLst>
            </p:cNvPr>
            <p:cNvSpPr txBox="1"/>
            <p:nvPr/>
          </p:nvSpPr>
          <p:spPr>
            <a:xfrm>
              <a:off x="3046476" y="5154486"/>
              <a:ext cx="2423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 err="1">
                  <a:solidFill>
                    <a:schemeClr val="accent2"/>
                  </a:solidFill>
                </a:rPr>
                <a:t>Image</a:t>
              </a:r>
              <a:r>
                <a:rPr lang="pt-BR" sz="1400" b="1" dirty="0">
                  <a:solidFill>
                    <a:schemeClr val="accent2"/>
                  </a:solidFill>
                </a:rPr>
                <a:t>: </a:t>
              </a:r>
              <a:r>
                <a:rPr lang="pt-BR" sz="1400" b="1" dirty="0" err="1">
                  <a:solidFill>
                    <a:schemeClr val="accent2"/>
                  </a:solidFill>
                </a:rPr>
                <a:t>String</a:t>
              </a:r>
              <a:endParaRPr lang="pt-BR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45A13849-324A-9B80-3E31-326BF419AFF0}"/>
                </a:ext>
              </a:extLst>
            </p:cNvPr>
            <p:cNvSpPr txBox="1"/>
            <p:nvPr/>
          </p:nvSpPr>
          <p:spPr>
            <a:xfrm>
              <a:off x="3052953" y="5861598"/>
              <a:ext cx="2423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 err="1">
                  <a:solidFill>
                    <a:schemeClr val="accent2"/>
                  </a:solidFill>
                </a:rPr>
                <a:t>actions</a:t>
              </a:r>
              <a:r>
                <a:rPr lang="pt-BR" sz="1400" b="1" dirty="0">
                  <a:solidFill>
                    <a:schemeClr val="accent2"/>
                  </a:solidFill>
                </a:rPr>
                <a:t>: </a:t>
              </a:r>
              <a:r>
                <a:rPr lang="pt-BR" sz="1400" b="1" dirty="0" err="1">
                  <a:solidFill>
                    <a:schemeClr val="accent2"/>
                  </a:solidFill>
                </a:rPr>
                <a:t>List</a:t>
              </a:r>
              <a:r>
                <a:rPr lang="pt-BR" sz="1400" b="1" dirty="0">
                  <a:solidFill>
                    <a:schemeClr val="accent2"/>
                  </a:solidFill>
                </a:rPr>
                <a:t>&lt;</a:t>
              </a:r>
              <a:r>
                <a:rPr lang="pt-BR" sz="1400" b="1" dirty="0" err="1">
                  <a:solidFill>
                    <a:schemeClr val="accent2"/>
                  </a:solidFill>
                </a:rPr>
                <a:t>Action</a:t>
              </a:r>
              <a:r>
                <a:rPr lang="pt-BR" sz="1400" b="1" dirty="0">
                  <a:solidFill>
                    <a:schemeClr val="accent2"/>
                  </a:solidFill>
                </a:rPr>
                <a:t>&gt;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43E9237D-C62D-BB6E-A60A-9DC850330221}"/>
                </a:ext>
              </a:extLst>
            </p:cNvPr>
            <p:cNvSpPr txBox="1"/>
            <p:nvPr/>
          </p:nvSpPr>
          <p:spPr>
            <a:xfrm>
              <a:off x="3041904" y="5520347"/>
              <a:ext cx="2423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chemeClr val="accent2"/>
                  </a:solidFill>
                </a:rPr>
                <a:t>color: </a:t>
              </a:r>
              <a:r>
                <a:rPr lang="pt-BR" sz="1400" b="1" dirty="0" err="1">
                  <a:solidFill>
                    <a:schemeClr val="accent2"/>
                  </a:solidFill>
                </a:rPr>
                <a:t>Int</a:t>
              </a:r>
              <a:endParaRPr lang="pt-BR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96D6C864-BA30-0788-01ED-5FAD24FD147F}"/>
                </a:ext>
              </a:extLst>
            </p:cNvPr>
            <p:cNvSpPr txBox="1"/>
            <p:nvPr/>
          </p:nvSpPr>
          <p:spPr>
            <a:xfrm>
              <a:off x="3059430" y="6197455"/>
              <a:ext cx="2423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 err="1">
                  <a:solidFill>
                    <a:schemeClr val="accent2"/>
                  </a:solidFill>
                </a:rPr>
                <a:t>isDefault</a:t>
              </a:r>
              <a:r>
                <a:rPr lang="pt-BR" sz="1400" b="1" dirty="0">
                  <a:solidFill>
                    <a:schemeClr val="accent2"/>
                  </a:solidFill>
                </a:rPr>
                <a:t>: </a:t>
              </a:r>
              <a:r>
                <a:rPr lang="pt-BR" sz="1400" b="1" dirty="0" err="1">
                  <a:solidFill>
                    <a:schemeClr val="accent2"/>
                  </a:solidFill>
                </a:rPr>
                <a:t>Boolean</a:t>
              </a:r>
              <a:endParaRPr lang="pt-BR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BDF77C0D-BAF9-AFCB-B8B2-CA723E7BA3D8}"/>
                </a:ext>
              </a:extLst>
            </p:cNvPr>
            <p:cNvSpPr txBox="1"/>
            <p:nvPr/>
          </p:nvSpPr>
          <p:spPr>
            <a:xfrm>
              <a:off x="3041904" y="4468215"/>
              <a:ext cx="2423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 err="1">
                  <a:solidFill>
                    <a:schemeClr val="accent2"/>
                  </a:solidFill>
                </a:rPr>
                <a:t>categoryId</a:t>
              </a:r>
              <a:r>
                <a:rPr lang="pt-BR" sz="1400" b="1" dirty="0">
                  <a:solidFill>
                    <a:schemeClr val="accent2"/>
                  </a:solidFill>
                </a:rPr>
                <a:t>: </a:t>
              </a:r>
              <a:r>
                <a:rPr lang="pt-BR" sz="1400" b="1" dirty="0" err="1">
                  <a:solidFill>
                    <a:schemeClr val="accent2"/>
                  </a:solidFill>
                </a:rPr>
                <a:t>String</a:t>
              </a:r>
              <a:endParaRPr lang="pt-BR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425AF9EF-8B7A-D553-B9B5-E7243A7DE661}"/>
                </a:ext>
              </a:extLst>
            </p:cNvPr>
            <p:cNvSpPr txBox="1"/>
            <p:nvPr/>
          </p:nvSpPr>
          <p:spPr>
            <a:xfrm>
              <a:off x="3041904" y="4160438"/>
              <a:ext cx="2423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 err="1">
                  <a:solidFill>
                    <a:schemeClr val="accent2"/>
                  </a:solidFill>
                </a:rPr>
                <a:t>userId</a:t>
              </a:r>
              <a:r>
                <a:rPr lang="pt-BR" sz="1400" b="1" dirty="0">
                  <a:solidFill>
                    <a:schemeClr val="accent2"/>
                  </a:solidFill>
                </a:rPr>
                <a:t>: </a:t>
              </a:r>
              <a:r>
                <a:rPr lang="pt-BR" sz="1400" b="1" dirty="0" err="1">
                  <a:solidFill>
                    <a:schemeClr val="accent2"/>
                  </a:solidFill>
                </a:rPr>
                <a:t>String</a:t>
              </a:r>
              <a:endParaRPr lang="pt-BR" sz="14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66E71CC3-C6EE-56A8-B0D5-EF7ABD265989}"/>
              </a:ext>
            </a:extLst>
          </p:cNvPr>
          <p:cNvGrpSpPr/>
          <p:nvPr/>
        </p:nvGrpSpPr>
        <p:grpSpPr>
          <a:xfrm>
            <a:off x="8818245" y="1565906"/>
            <a:ext cx="2962656" cy="5023175"/>
            <a:chOff x="8818245" y="1565906"/>
            <a:chExt cx="2962656" cy="5023175"/>
          </a:xfrm>
        </p:grpSpPr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7A3E7F3E-663E-4F66-0196-E0813B44254E}"/>
                </a:ext>
              </a:extLst>
            </p:cNvPr>
            <p:cNvSpPr/>
            <p:nvPr/>
          </p:nvSpPr>
          <p:spPr>
            <a:xfrm>
              <a:off x="8818245" y="1565906"/>
              <a:ext cx="2962656" cy="5023175"/>
            </a:xfrm>
            <a:prstGeom prst="roundRect">
              <a:avLst>
                <a:gd name="adj" fmla="val 7408"/>
              </a:avLst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AC85F556-850B-470C-6C10-1D64A794DC3C}"/>
                </a:ext>
              </a:extLst>
            </p:cNvPr>
            <p:cNvSpPr/>
            <p:nvPr/>
          </p:nvSpPr>
          <p:spPr>
            <a:xfrm>
              <a:off x="9122283" y="4269191"/>
              <a:ext cx="2354580" cy="2012114"/>
            </a:xfrm>
            <a:prstGeom prst="roundRect">
              <a:avLst>
                <a:gd name="adj" fmla="val 7408"/>
              </a:avLst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5D9BE15B-54ED-8BFD-DEF2-D4BB99E007FB}"/>
                </a:ext>
              </a:extLst>
            </p:cNvPr>
            <p:cNvSpPr/>
            <p:nvPr/>
          </p:nvSpPr>
          <p:spPr>
            <a:xfrm>
              <a:off x="9122283" y="1975283"/>
              <a:ext cx="2354580" cy="2012114"/>
            </a:xfrm>
            <a:prstGeom prst="roundRect">
              <a:avLst>
                <a:gd name="adj" fmla="val 7408"/>
              </a:avLst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08CEF3FB-7957-DAD9-F3CD-95B5EB4BD6EE}"/>
                </a:ext>
              </a:extLst>
            </p:cNvPr>
            <p:cNvSpPr/>
            <p:nvPr/>
          </p:nvSpPr>
          <p:spPr>
            <a:xfrm>
              <a:off x="9411843" y="2599651"/>
              <a:ext cx="750570" cy="763378"/>
            </a:xfrm>
            <a:prstGeom prst="roundRect">
              <a:avLst>
                <a:gd name="adj" fmla="val 7408"/>
              </a:avLst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9133743F-AD71-2EA7-1DA2-9DEFA5E0322A}"/>
                </a:ext>
              </a:extLst>
            </p:cNvPr>
            <p:cNvSpPr/>
            <p:nvPr/>
          </p:nvSpPr>
          <p:spPr>
            <a:xfrm>
              <a:off x="10466451" y="2599651"/>
              <a:ext cx="750570" cy="763378"/>
            </a:xfrm>
            <a:prstGeom prst="roundRect">
              <a:avLst>
                <a:gd name="adj" fmla="val 7408"/>
              </a:avLst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3B1E463C-03E3-8984-D02C-35A04A042842}"/>
                </a:ext>
              </a:extLst>
            </p:cNvPr>
            <p:cNvSpPr/>
            <p:nvPr/>
          </p:nvSpPr>
          <p:spPr>
            <a:xfrm>
              <a:off x="9411843" y="4910035"/>
              <a:ext cx="750570" cy="763378"/>
            </a:xfrm>
            <a:prstGeom prst="roundRect">
              <a:avLst>
                <a:gd name="adj" fmla="val 7408"/>
              </a:avLst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05DCFAD3-AC6C-2613-86C0-456F8D9A6DB0}"/>
                </a:ext>
              </a:extLst>
            </p:cNvPr>
            <p:cNvSpPr/>
            <p:nvPr/>
          </p:nvSpPr>
          <p:spPr>
            <a:xfrm>
              <a:off x="10466451" y="4910035"/>
              <a:ext cx="750570" cy="763378"/>
            </a:xfrm>
            <a:prstGeom prst="roundRect">
              <a:avLst>
                <a:gd name="adj" fmla="val 7408"/>
              </a:avLst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6CB4ADF8-453C-8C68-EF09-9C6AC42B0CA3}"/>
                </a:ext>
              </a:extLst>
            </p:cNvPr>
            <p:cNvSpPr txBox="1"/>
            <p:nvPr/>
          </p:nvSpPr>
          <p:spPr>
            <a:xfrm>
              <a:off x="9865995" y="1594969"/>
              <a:ext cx="958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 err="1">
                  <a:solidFill>
                    <a:srgbClr val="FFFF00"/>
                  </a:solidFill>
                </a:rPr>
                <a:t>Category</a:t>
              </a:r>
              <a:endParaRPr lang="pt-BR" sz="1400" b="1" dirty="0">
                <a:solidFill>
                  <a:srgbClr val="FFFF00"/>
                </a:solidFill>
              </a:endParaRP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95DEC702-0F96-9693-C293-2BD4B3DBA231}"/>
                </a:ext>
              </a:extLst>
            </p:cNvPr>
            <p:cNvSpPr txBox="1"/>
            <p:nvPr/>
          </p:nvSpPr>
          <p:spPr>
            <a:xfrm>
              <a:off x="9687687" y="2158234"/>
              <a:ext cx="13152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 err="1">
                  <a:solidFill>
                    <a:schemeClr val="accent2"/>
                  </a:solidFill>
                </a:rPr>
                <a:t>SubCategory</a:t>
              </a:r>
              <a:endParaRPr lang="pt-BR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23DE64EF-F871-F4E3-8CDD-29CFDC253672}"/>
                </a:ext>
              </a:extLst>
            </p:cNvPr>
            <p:cNvSpPr txBox="1"/>
            <p:nvPr/>
          </p:nvSpPr>
          <p:spPr>
            <a:xfrm>
              <a:off x="10481310" y="2827451"/>
              <a:ext cx="720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 err="1">
                  <a:solidFill>
                    <a:srgbClr val="FF0000"/>
                  </a:solidFill>
                </a:rPr>
                <a:t>Action</a:t>
              </a:r>
              <a:endParaRPr lang="pt-BR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4F463EE2-6240-FCCA-7C42-2123D75847A1}"/>
                </a:ext>
              </a:extLst>
            </p:cNvPr>
            <p:cNvSpPr txBox="1"/>
            <p:nvPr/>
          </p:nvSpPr>
          <p:spPr>
            <a:xfrm>
              <a:off x="9441561" y="2808222"/>
              <a:ext cx="720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 err="1">
                  <a:solidFill>
                    <a:srgbClr val="FF0000"/>
                  </a:solidFill>
                </a:rPr>
                <a:t>Action</a:t>
              </a:r>
              <a:endParaRPr lang="pt-BR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86265F9D-24D4-8371-36D1-F5DB3F52155C}"/>
                </a:ext>
              </a:extLst>
            </p:cNvPr>
            <p:cNvSpPr txBox="1"/>
            <p:nvPr/>
          </p:nvSpPr>
          <p:spPr>
            <a:xfrm>
              <a:off x="10466451" y="5121359"/>
              <a:ext cx="720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 err="1">
                  <a:solidFill>
                    <a:srgbClr val="FF0000"/>
                  </a:solidFill>
                </a:rPr>
                <a:t>Action</a:t>
              </a:r>
              <a:endParaRPr lang="pt-BR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60F6E38C-8A10-0E29-65C7-9FE7A13C788C}"/>
                </a:ext>
              </a:extLst>
            </p:cNvPr>
            <p:cNvSpPr txBox="1"/>
            <p:nvPr/>
          </p:nvSpPr>
          <p:spPr>
            <a:xfrm>
              <a:off x="9411843" y="5137835"/>
              <a:ext cx="720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 err="1">
                  <a:solidFill>
                    <a:srgbClr val="FF0000"/>
                  </a:solidFill>
                </a:rPr>
                <a:t>Action</a:t>
              </a:r>
              <a:endParaRPr lang="pt-BR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90E06E4A-8488-92C6-D7E0-7EC98A5562AD}"/>
                </a:ext>
              </a:extLst>
            </p:cNvPr>
            <p:cNvSpPr txBox="1"/>
            <p:nvPr/>
          </p:nvSpPr>
          <p:spPr>
            <a:xfrm>
              <a:off x="9687687" y="4403520"/>
              <a:ext cx="13152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 err="1">
                  <a:solidFill>
                    <a:schemeClr val="accent2"/>
                  </a:solidFill>
                </a:rPr>
                <a:t>SubCategory</a:t>
              </a:r>
              <a:endParaRPr lang="pt-BR" sz="14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F92FC260-F289-D82A-9D2D-AC73D01688BA}"/>
              </a:ext>
            </a:extLst>
          </p:cNvPr>
          <p:cNvSpPr txBox="1"/>
          <p:nvPr/>
        </p:nvSpPr>
        <p:spPr>
          <a:xfrm>
            <a:off x="224028" y="536300"/>
            <a:ext cx="851763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id: </a:t>
            </a:r>
            <a:r>
              <a:rPr lang="pt-BR" sz="1400" dirty="0">
                <a:solidFill>
                  <a:schemeClr val="bg1"/>
                </a:solidFill>
              </a:rPr>
              <a:t>Identificador único em formato </a:t>
            </a:r>
            <a:r>
              <a:rPr lang="pt-BR" sz="1400" dirty="0" err="1">
                <a:solidFill>
                  <a:schemeClr val="bg1"/>
                </a:solidFill>
              </a:rPr>
              <a:t>String</a:t>
            </a:r>
            <a:r>
              <a:rPr lang="pt-BR" sz="1400" dirty="0">
                <a:solidFill>
                  <a:schemeClr val="bg1"/>
                </a:solidFill>
              </a:rPr>
              <a:t>.</a:t>
            </a:r>
          </a:p>
          <a:p>
            <a:endParaRPr lang="pt-BR" sz="1400" dirty="0">
              <a:solidFill>
                <a:schemeClr val="bg1"/>
              </a:solidFill>
            </a:endParaRPr>
          </a:p>
          <a:p>
            <a:r>
              <a:rPr lang="pt-BR" sz="1400" b="1" dirty="0" err="1">
                <a:solidFill>
                  <a:schemeClr val="bg1"/>
                </a:solidFill>
              </a:rPr>
              <a:t>userId</a:t>
            </a:r>
            <a:r>
              <a:rPr lang="pt-BR" sz="1400" b="1" dirty="0">
                <a:solidFill>
                  <a:schemeClr val="bg1"/>
                </a:solidFill>
              </a:rPr>
              <a:t>: </a:t>
            </a:r>
            <a:r>
              <a:rPr lang="pt-BR" sz="1400" dirty="0">
                <a:solidFill>
                  <a:schemeClr val="bg1"/>
                </a:solidFill>
              </a:rPr>
              <a:t>Identificador único do usuário em formato </a:t>
            </a:r>
            <a:r>
              <a:rPr lang="pt-BR" sz="1400" dirty="0" err="1">
                <a:solidFill>
                  <a:schemeClr val="bg1"/>
                </a:solidFill>
              </a:rPr>
              <a:t>String</a:t>
            </a:r>
            <a:r>
              <a:rPr lang="pt-BR" sz="1400" dirty="0">
                <a:solidFill>
                  <a:schemeClr val="bg1"/>
                </a:solidFill>
              </a:rPr>
              <a:t>.</a:t>
            </a:r>
          </a:p>
          <a:p>
            <a:endParaRPr lang="pt-BR" sz="1400" dirty="0">
              <a:solidFill>
                <a:schemeClr val="bg1"/>
              </a:solidFill>
            </a:endParaRPr>
          </a:p>
          <a:p>
            <a:r>
              <a:rPr lang="pt-BR" sz="1400" b="1" dirty="0" err="1">
                <a:solidFill>
                  <a:schemeClr val="bg1"/>
                </a:solidFill>
              </a:rPr>
              <a:t>image</a:t>
            </a:r>
            <a:r>
              <a:rPr lang="pt-BR" sz="1400" b="1" dirty="0">
                <a:solidFill>
                  <a:schemeClr val="bg1"/>
                </a:solidFill>
              </a:rPr>
              <a:t>: </a:t>
            </a:r>
            <a:r>
              <a:rPr lang="pt-BR" sz="1400" dirty="0" err="1">
                <a:solidFill>
                  <a:schemeClr val="bg1"/>
                </a:solidFill>
              </a:rPr>
              <a:t>Url</a:t>
            </a:r>
            <a:r>
              <a:rPr lang="pt-BR" sz="1400" dirty="0">
                <a:solidFill>
                  <a:schemeClr val="bg1"/>
                </a:solidFill>
              </a:rPr>
              <a:t> que destina uma imagem (formato </a:t>
            </a:r>
            <a:r>
              <a:rPr lang="pt-BR" sz="1400" dirty="0" err="1">
                <a:solidFill>
                  <a:schemeClr val="bg1"/>
                </a:solidFill>
              </a:rPr>
              <a:t>String</a:t>
            </a:r>
            <a:r>
              <a:rPr lang="pt-BR" sz="1400" dirty="0">
                <a:solidFill>
                  <a:schemeClr val="bg1"/>
                </a:solidFill>
              </a:rPr>
              <a:t>).</a:t>
            </a:r>
          </a:p>
          <a:p>
            <a:endParaRPr lang="pt-BR" sz="1400" dirty="0">
              <a:solidFill>
                <a:schemeClr val="bg1"/>
              </a:solidFill>
            </a:endParaRPr>
          </a:p>
          <a:p>
            <a:r>
              <a:rPr lang="pt-BR" sz="1400" b="1" dirty="0" err="1">
                <a:solidFill>
                  <a:schemeClr val="bg1"/>
                </a:solidFill>
              </a:rPr>
              <a:t>sound</a:t>
            </a:r>
            <a:r>
              <a:rPr lang="pt-BR" sz="1400" b="1" dirty="0">
                <a:solidFill>
                  <a:schemeClr val="bg1"/>
                </a:solidFill>
              </a:rPr>
              <a:t>: </a:t>
            </a:r>
            <a:r>
              <a:rPr lang="pt-BR" sz="1400" dirty="0" err="1">
                <a:solidFill>
                  <a:schemeClr val="bg1"/>
                </a:solidFill>
              </a:rPr>
              <a:t>Url</a:t>
            </a:r>
            <a:r>
              <a:rPr lang="pt-BR" sz="1400" dirty="0">
                <a:solidFill>
                  <a:schemeClr val="bg1"/>
                </a:solidFill>
              </a:rPr>
              <a:t> que destina um arquivo de áudio (formato </a:t>
            </a:r>
            <a:r>
              <a:rPr lang="pt-BR" sz="1400" dirty="0" err="1">
                <a:solidFill>
                  <a:schemeClr val="bg1"/>
                </a:solidFill>
              </a:rPr>
              <a:t>String</a:t>
            </a:r>
            <a:r>
              <a:rPr lang="pt-BR" sz="1400" dirty="0">
                <a:solidFill>
                  <a:schemeClr val="bg1"/>
                </a:solidFill>
              </a:rPr>
              <a:t>).</a:t>
            </a:r>
          </a:p>
          <a:p>
            <a:endParaRPr lang="pt-BR" sz="1400" dirty="0">
              <a:solidFill>
                <a:schemeClr val="bg1"/>
              </a:solidFill>
            </a:endParaRPr>
          </a:p>
          <a:p>
            <a:r>
              <a:rPr lang="pt-BR" sz="1400" b="1" dirty="0" err="1">
                <a:solidFill>
                  <a:schemeClr val="bg1"/>
                </a:solidFill>
              </a:rPr>
              <a:t>isDefault</a:t>
            </a:r>
            <a:r>
              <a:rPr lang="pt-BR" sz="1400" b="1" dirty="0">
                <a:solidFill>
                  <a:schemeClr val="bg1"/>
                </a:solidFill>
              </a:rPr>
              <a:t>: </a:t>
            </a:r>
            <a:r>
              <a:rPr lang="pt-BR" sz="1400" dirty="0">
                <a:solidFill>
                  <a:schemeClr val="bg1"/>
                </a:solidFill>
              </a:rPr>
              <a:t>Valor booleano que quando verdadeiro indica que o model foi criado pelo sistema. Se for falso, indica que o </a:t>
            </a:r>
            <a:r>
              <a:rPr lang="pt-BR" sz="1400" dirty="0" err="1">
                <a:solidFill>
                  <a:schemeClr val="bg1"/>
                </a:solidFill>
              </a:rPr>
              <a:t>módel</a:t>
            </a:r>
            <a:r>
              <a:rPr lang="pt-BR" sz="1400" dirty="0">
                <a:solidFill>
                  <a:schemeClr val="bg1"/>
                </a:solidFill>
              </a:rPr>
              <a:t> foi criado por um usuário.</a:t>
            </a:r>
          </a:p>
          <a:p>
            <a:endParaRPr lang="pt-B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017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D5B19A22-F92A-7DF1-6C11-F4F484675BEF}"/>
              </a:ext>
            </a:extLst>
          </p:cNvPr>
          <p:cNvGrpSpPr/>
          <p:nvPr/>
        </p:nvGrpSpPr>
        <p:grpSpPr>
          <a:xfrm>
            <a:off x="4877562" y="2103120"/>
            <a:ext cx="2436876" cy="2953512"/>
            <a:chOff x="4870704" y="2359152"/>
            <a:chExt cx="2436876" cy="2953512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8BD20CCE-A3A1-82ED-B012-C0B06E26AD60}"/>
                </a:ext>
              </a:extLst>
            </p:cNvPr>
            <p:cNvSpPr/>
            <p:nvPr/>
          </p:nvSpPr>
          <p:spPr>
            <a:xfrm>
              <a:off x="4884420" y="2359152"/>
              <a:ext cx="2423160" cy="2953512"/>
            </a:xfrm>
            <a:prstGeom prst="roundRect">
              <a:avLst>
                <a:gd name="adj" fmla="val 8365"/>
              </a:avLst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274F0228-3DCA-527E-E2D0-DC36BB32F2A6}"/>
                </a:ext>
              </a:extLst>
            </p:cNvPr>
            <p:cNvSpPr txBox="1"/>
            <p:nvPr/>
          </p:nvSpPr>
          <p:spPr>
            <a:xfrm>
              <a:off x="4975860" y="2459736"/>
              <a:ext cx="2231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>
                  <a:solidFill>
                    <a:schemeClr val="bg1"/>
                  </a:solidFill>
                </a:rPr>
                <a:t>User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F34343C-096E-5B51-1FA4-8BBADEC41A8B}"/>
                </a:ext>
              </a:extLst>
            </p:cNvPr>
            <p:cNvSpPr txBox="1"/>
            <p:nvPr/>
          </p:nvSpPr>
          <p:spPr>
            <a:xfrm>
              <a:off x="4884420" y="3033683"/>
              <a:ext cx="2423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chemeClr val="bg1"/>
                  </a:solidFill>
                </a:rPr>
                <a:t>id: </a:t>
              </a:r>
              <a:r>
                <a:rPr lang="pt-BR" sz="1600" b="1" dirty="0" err="1">
                  <a:solidFill>
                    <a:schemeClr val="bg1"/>
                  </a:solidFill>
                </a:rPr>
                <a:t>String</a:t>
              </a:r>
              <a:endParaRPr lang="pt-BR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3137A02C-7DA9-177D-176E-9BBCCB245317}"/>
                </a:ext>
              </a:extLst>
            </p:cNvPr>
            <p:cNvSpPr txBox="1"/>
            <p:nvPr/>
          </p:nvSpPr>
          <p:spPr>
            <a:xfrm>
              <a:off x="4870704" y="3698914"/>
              <a:ext cx="2423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 err="1">
                  <a:solidFill>
                    <a:schemeClr val="bg1"/>
                  </a:solidFill>
                </a:rPr>
                <a:t>name</a:t>
              </a:r>
              <a:r>
                <a:rPr lang="pt-BR" sz="1600" b="1" dirty="0">
                  <a:solidFill>
                    <a:schemeClr val="bg1"/>
                  </a:solidFill>
                </a:rPr>
                <a:t>: </a:t>
              </a:r>
              <a:r>
                <a:rPr lang="pt-BR" sz="1600" b="1" dirty="0" err="1">
                  <a:solidFill>
                    <a:schemeClr val="bg1"/>
                  </a:solidFill>
                </a:rPr>
                <a:t>String</a:t>
              </a:r>
              <a:endParaRPr lang="pt-BR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12F130C2-4FDF-ECA8-658B-EC0E85F0ED20}"/>
                </a:ext>
              </a:extLst>
            </p:cNvPr>
            <p:cNvSpPr txBox="1"/>
            <p:nvPr/>
          </p:nvSpPr>
          <p:spPr>
            <a:xfrm>
              <a:off x="4879848" y="4024091"/>
              <a:ext cx="2423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 err="1">
                  <a:solidFill>
                    <a:schemeClr val="bg1"/>
                  </a:solidFill>
                </a:rPr>
                <a:t>email</a:t>
              </a:r>
              <a:r>
                <a:rPr lang="pt-BR" sz="1600" b="1" dirty="0">
                  <a:solidFill>
                    <a:schemeClr val="bg1"/>
                  </a:solidFill>
                </a:rPr>
                <a:t>: </a:t>
              </a:r>
              <a:r>
                <a:rPr lang="pt-BR" sz="1600" b="1" dirty="0" err="1">
                  <a:solidFill>
                    <a:schemeClr val="bg1"/>
                  </a:solidFill>
                </a:rPr>
                <a:t>String</a:t>
              </a:r>
              <a:endParaRPr lang="pt-BR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96A65AA8-AE2D-B4BF-3461-804834F02446}"/>
                </a:ext>
              </a:extLst>
            </p:cNvPr>
            <p:cNvSpPr txBox="1"/>
            <p:nvPr/>
          </p:nvSpPr>
          <p:spPr>
            <a:xfrm>
              <a:off x="4884420" y="4364380"/>
              <a:ext cx="2423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 err="1">
                  <a:solidFill>
                    <a:schemeClr val="bg1"/>
                  </a:solidFill>
                </a:rPr>
                <a:t>phone</a:t>
              </a:r>
              <a:r>
                <a:rPr lang="pt-BR" sz="1600" b="1" dirty="0">
                  <a:solidFill>
                    <a:schemeClr val="bg1"/>
                  </a:solidFill>
                </a:rPr>
                <a:t>: </a:t>
              </a:r>
              <a:r>
                <a:rPr lang="pt-BR" sz="1600" b="1" dirty="0" err="1">
                  <a:solidFill>
                    <a:schemeClr val="bg1"/>
                  </a:solidFill>
                </a:rPr>
                <a:t>String</a:t>
              </a:r>
              <a:endParaRPr lang="pt-BR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7893E9E7-D4B7-0920-2E69-CFDD1C186B0B}"/>
                </a:ext>
              </a:extLst>
            </p:cNvPr>
            <p:cNvSpPr txBox="1"/>
            <p:nvPr/>
          </p:nvSpPr>
          <p:spPr>
            <a:xfrm>
              <a:off x="4884420" y="4689557"/>
              <a:ext cx="2423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 err="1">
                  <a:solidFill>
                    <a:schemeClr val="bg1"/>
                  </a:solidFill>
                </a:rPr>
                <a:t>image</a:t>
              </a:r>
              <a:r>
                <a:rPr lang="pt-BR" sz="1600" b="1" dirty="0">
                  <a:solidFill>
                    <a:schemeClr val="bg1"/>
                  </a:solidFill>
                </a:rPr>
                <a:t>: </a:t>
              </a:r>
              <a:r>
                <a:rPr lang="pt-BR" sz="1600" b="1" dirty="0" err="1">
                  <a:solidFill>
                    <a:schemeClr val="bg1"/>
                  </a:solidFill>
                </a:rPr>
                <a:t>String</a:t>
              </a:r>
              <a:endParaRPr lang="pt-BR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602162D5-6660-06DC-AE6F-9BF7AEE77230}"/>
                </a:ext>
              </a:extLst>
            </p:cNvPr>
            <p:cNvSpPr txBox="1"/>
            <p:nvPr/>
          </p:nvSpPr>
          <p:spPr>
            <a:xfrm>
              <a:off x="4877562" y="3367049"/>
              <a:ext cx="2423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 err="1">
                  <a:solidFill>
                    <a:schemeClr val="bg1"/>
                  </a:solidFill>
                </a:rPr>
                <a:t>uid</a:t>
              </a:r>
              <a:r>
                <a:rPr lang="pt-BR" sz="1600" b="1" dirty="0">
                  <a:solidFill>
                    <a:schemeClr val="bg1"/>
                  </a:solidFill>
                </a:rPr>
                <a:t>: </a:t>
              </a:r>
              <a:r>
                <a:rPr lang="pt-BR" sz="1600" b="1" dirty="0" err="1">
                  <a:solidFill>
                    <a:schemeClr val="bg1"/>
                  </a:solidFill>
                </a:rPr>
                <a:t>String</a:t>
              </a:r>
              <a:endParaRPr lang="pt-BR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5897592-4FC7-D0E6-A022-700B5E699B7E}"/>
              </a:ext>
            </a:extLst>
          </p:cNvPr>
          <p:cNvSpPr txBox="1"/>
          <p:nvPr/>
        </p:nvSpPr>
        <p:spPr>
          <a:xfrm>
            <a:off x="224028" y="97388"/>
            <a:ext cx="11882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Model de usuário: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5FEE88C-9170-C2C9-B7CA-2734E1153CCC}"/>
              </a:ext>
            </a:extLst>
          </p:cNvPr>
          <p:cNvSpPr txBox="1"/>
          <p:nvPr/>
        </p:nvSpPr>
        <p:spPr>
          <a:xfrm>
            <a:off x="224028" y="749847"/>
            <a:ext cx="1188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Utilizaremos um modelo genérico que atende as nossas necessidades.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Caso necessário, futuramente poderemos atualizar este modelo baseado nos métodos de login/cadastro do app.</a:t>
            </a:r>
          </a:p>
        </p:txBody>
      </p:sp>
    </p:spTree>
    <p:extLst>
      <p:ext uri="{BB962C8B-B14F-4D97-AF65-F5344CB8AC3E}">
        <p14:creationId xmlns:p14="http://schemas.microsoft.com/office/powerpoint/2010/main" val="34002068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409</Words>
  <Application>Microsoft Office PowerPoint</Application>
  <PresentationFormat>Widescreen</PresentationFormat>
  <Paragraphs>66</Paragraphs>
  <Slides>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BELLA VITTA MOSCA</dc:creator>
  <cp:lastModifiedBy>LUCAS BELLA VITTA MOSCA</cp:lastModifiedBy>
  <cp:revision>1</cp:revision>
  <dcterms:created xsi:type="dcterms:W3CDTF">2024-09-15T19:01:52Z</dcterms:created>
  <dcterms:modified xsi:type="dcterms:W3CDTF">2024-09-15T20:23:31Z</dcterms:modified>
</cp:coreProperties>
</file>