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70D1-DA16-D216-4A69-8D5D35A8C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6DF98-1710-B2B4-7A7E-4973CEBED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58FC-7052-FB04-4C08-4FBBCEA0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A378-D9D4-49C5-A4A8-85999C9C36D1}" type="datetimeFigureOut">
              <a:rPr lang="en-CA" smtClean="0"/>
              <a:t>2022-09-29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54AB6-6634-657C-305D-917F6F5F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CD8F3-921F-4011-F1E0-FD1A55E1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A9B3-C950-4D06-B065-F0D3CFFB24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701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1028-C812-7BD8-0C66-1B75F35D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32DC0-80EC-7231-317D-D6FEC9DB4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3361D-8DA0-FA59-1C0B-D77277F2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A378-D9D4-49C5-A4A8-85999C9C36D1}" type="datetimeFigureOut">
              <a:rPr lang="en-CA" smtClean="0"/>
              <a:t>2022-09-29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EF654-3C2C-99F1-AA31-58F13BA8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80B32-F023-70EC-49C3-4892DEA0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A9B3-C950-4D06-B065-F0D3CFFB24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73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5292D-D773-56CA-C010-94DDFD9F1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C7C41-EF73-7D1A-EB68-6DF127A8B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62415-9067-1689-F5DF-0AE84160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A378-D9D4-49C5-A4A8-85999C9C36D1}" type="datetimeFigureOut">
              <a:rPr lang="en-CA" smtClean="0"/>
              <a:t>2022-09-29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10486-C4E2-3D3A-A583-56163672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F3CF-8D9B-93A7-22A0-ED167DE05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A9B3-C950-4D06-B065-F0D3CFFB24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77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93A9-D0FF-B0F6-6F93-895AED0E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670AB-7828-C5CB-7920-E3C024E1B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09B6A-116F-A941-9880-0872A3C1D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A378-D9D4-49C5-A4A8-85999C9C36D1}" type="datetimeFigureOut">
              <a:rPr lang="en-CA" smtClean="0"/>
              <a:t>2022-09-29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10A15-2B19-B49A-B841-DA348C63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E7E86-2E8C-3F4A-622D-50899C8C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A9B3-C950-4D06-B065-F0D3CFFB24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0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7863-D73E-5F54-8166-BF76A8B34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D9C22-9265-BB91-6F93-C3EEAD758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8B3FE-458A-E0B1-7DA5-22C8045E8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A378-D9D4-49C5-A4A8-85999C9C36D1}" type="datetimeFigureOut">
              <a:rPr lang="en-CA" smtClean="0"/>
              <a:t>2022-09-29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44B8B-1509-C159-1E66-B31D25A2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DBAB2-B6F1-22DC-1625-C7EAC612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A9B3-C950-4D06-B065-F0D3CFFB24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592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D04D-9E09-93EE-0F41-F4C8E880F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89654-7099-D795-98F0-3CBF9DB6D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0B898-AEFD-07B2-F457-93C30E274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4D86B-5ED4-2247-D0DE-0AEEFD8F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A378-D9D4-49C5-A4A8-85999C9C36D1}" type="datetimeFigureOut">
              <a:rPr lang="en-CA" smtClean="0"/>
              <a:t>2022-09-29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28893-E1CD-38A0-D22F-668395AD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60388-C9FA-E858-CA59-D3FEC14C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A9B3-C950-4D06-B065-F0D3CFFB24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26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4EFD-FA57-5D13-BD0A-CEA7931EC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BB201-4896-EC17-A0C7-8FEBB6585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B11DB-D2B1-D44F-F459-CF6178780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148DCA-F063-A2BE-B4A0-66C387136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D88EA-6D4F-637D-508D-D952DA110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AA6ED5-6C80-070E-D498-E0310CE9C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A378-D9D4-49C5-A4A8-85999C9C36D1}" type="datetimeFigureOut">
              <a:rPr lang="en-CA" smtClean="0"/>
              <a:t>2022-09-29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992B6-93C7-B8C5-647F-3DEBDD52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FD633D-C2CB-3234-90C1-1C25572F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A9B3-C950-4D06-B065-F0D3CFFB24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38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4871-CDE8-E37C-FF6F-011EED838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1B1CD-2F09-F8B9-AF6A-222DA260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A378-D9D4-49C5-A4A8-85999C9C36D1}" type="datetimeFigureOut">
              <a:rPr lang="en-CA" smtClean="0"/>
              <a:t>2022-09-29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3CA5E-847B-B925-3BEF-75FAD628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BDEB2-E71A-656A-011D-26188A282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A9B3-C950-4D06-B065-F0D3CFFB24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535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E8992D-BAFC-40A9-7E79-58093473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A378-D9D4-49C5-A4A8-85999C9C36D1}" type="datetimeFigureOut">
              <a:rPr lang="en-CA" smtClean="0"/>
              <a:t>2022-09-29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FAEB0-CB0F-F173-E3E0-D6135114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D5036-8026-ECAA-6E37-0A39CE94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A9B3-C950-4D06-B065-F0D3CFFB24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35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3B79-41D7-10F9-5CC4-EC45C57E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094A5-2F67-7280-7FB8-BD67F7AE6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D6C7A-AABB-48CA-320E-3E4988269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E51CD-619B-E1A0-689A-EEF7D462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A378-D9D4-49C5-A4A8-85999C9C36D1}" type="datetimeFigureOut">
              <a:rPr lang="en-CA" smtClean="0"/>
              <a:t>2022-09-29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EC2F3-10FC-2964-1708-B3B7D542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CB3E7-DF32-707C-7819-7B147880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A9B3-C950-4D06-B065-F0D3CFFB24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753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1467E-D275-8E52-6194-F9B0C774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FBE86-E7CC-717D-9385-50CCE16AD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38C7A-562A-A155-60A4-EC7B7B7F7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C1DB8-668F-FCD8-A807-FB920EFA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A378-D9D4-49C5-A4A8-85999C9C36D1}" type="datetimeFigureOut">
              <a:rPr lang="en-CA" smtClean="0"/>
              <a:t>2022-09-29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1FBD4-9B0E-A697-AD1C-46FA953F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B4741-14C3-14B2-4C36-E4C4C796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A9B3-C950-4D06-B065-F0D3CFFB24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151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31478D-546D-A379-C8A8-F614AA08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4AB9D-4206-65BE-0702-A6A933F3A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2C62F-6DC7-4F8C-6040-1F1C96AD7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3A378-D9D4-49C5-A4A8-85999C9C36D1}" type="datetimeFigureOut">
              <a:rPr lang="en-CA" smtClean="0"/>
              <a:t>2022-09-29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C9BFF-1421-7D3C-6035-20080C27C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B0C79-BA3E-DB92-3BB6-26EFDEF26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FA9B3-C950-4D06-B065-F0D3CFFB24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714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64F14-E916-66F7-FB74-17BD94C6A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3 | Statistics and Data Science 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00108-7F08-C60E-1080-DAB2995B6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Liamo Pennimpede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395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C3918-1BAF-5026-FE72-28B72F1E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Bike Share Toronto Ridership Analysis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CCCD9B-8ACD-F980-0AEC-6D84BCB03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589" y="1590275"/>
            <a:ext cx="826435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918640-5739-2E48-A8E8-924B0AA758AE}"/>
              </a:ext>
            </a:extLst>
          </p:cNvPr>
          <p:cNvSpPr txBox="1"/>
          <p:nvPr/>
        </p:nvSpPr>
        <p:spPr>
          <a:xfrm>
            <a:off x="838200" y="6284616"/>
            <a:ext cx="727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https://open.toronto.ca/dataset/bike-share-toronto-ridership-data/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7F09D4-8B03-E204-8C30-D914D6D95B6F}"/>
              </a:ext>
            </a:extLst>
          </p:cNvPr>
          <p:cNvSpPr txBox="1"/>
          <p:nvPr/>
        </p:nvSpPr>
        <p:spPr>
          <a:xfrm>
            <a:off x="8964538" y="1590275"/>
            <a:ext cx="29824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Taken: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Clean the data from excel and format it for simple use</a:t>
            </a:r>
          </a:p>
          <a:p>
            <a:pPr marL="342900" indent="-342900">
              <a:buAutoNum type="arabicPeriod"/>
            </a:pPr>
            <a:r>
              <a:rPr lang="en-US" dirty="0"/>
              <a:t>Preprocess the Data to standardize it</a:t>
            </a:r>
          </a:p>
          <a:p>
            <a:pPr marL="342900" indent="-342900">
              <a:buAutoNum type="arabicPeriod"/>
            </a:pPr>
            <a:r>
              <a:rPr lang="en-US" dirty="0"/>
              <a:t>Split Data into a training dataset and testing dataset</a:t>
            </a:r>
          </a:p>
          <a:p>
            <a:pPr marL="342900" indent="-342900">
              <a:buAutoNum type="arabicPeriod"/>
            </a:pPr>
            <a:r>
              <a:rPr lang="en-US" dirty="0"/>
              <a:t>After achieving a suitable confidence level apply Linear Regression prediction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197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3B2E-378B-2843-8078-39A678E8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Bike Share Toronto Ridership Analysis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A239F7-8A94-739D-A0AC-E661C1381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83" t="931" r="-376"/>
          <a:stretch/>
        </p:blipFill>
        <p:spPr>
          <a:xfrm>
            <a:off x="2143614" y="1701370"/>
            <a:ext cx="8126962" cy="42764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F25C5F-D7EB-53C0-42E7-CBF1C83EDB03}"/>
              </a:ext>
            </a:extLst>
          </p:cNvPr>
          <p:cNvSpPr txBox="1"/>
          <p:nvPr/>
        </p:nvSpPr>
        <p:spPr>
          <a:xfrm>
            <a:off x="838200" y="6195526"/>
            <a:ext cx="727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https://open.toronto.ca/dataset/bike-share-toronto-ridership-data/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15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117A-39F8-8997-9823-E064C4399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98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Analysis based on the year 2022</a:t>
            </a:r>
            <a:endParaRPr lang="en-C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7EB041-9935-3CC0-D995-CBED4274D42C}"/>
              </a:ext>
            </a:extLst>
          </p:cNvPr>
          <p:cNvSpPr/>
          <p:nvPr/>
        </p:nvSpPr>
        <p:spPr>
          <a:xfrm>
            <a:off x="1393676" y="2055621"/>
            <a:ext cx="3118502" cy="3076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3017662</a:t>
            </a:r>
            <a:endParaRPr lang="en-CA" sz="4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67266C-5C4F-6C06-4220-BCB53A89D0A7}"/>
              </a:ext>
            </a:extLst>
          </p:cNvPr>
          <p:cNvSpPr/>
          <p:nvPr/>
        </p:nvSpPr>
        <p:spPr>
          <a:xfrm>
            <a:off x="7757517" y="2156781"/>
            <a:ext cx="3118502" cy="30764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3683232</a:t>
            </a:r>
            <a:endParaRPr lang="en-CA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FD5970-FA17-9667-E481-0032F167EC03}"/>
              </a:ext>
            </a:extLst>
          </p:cNvPr>
          <p:cNvSpPr txBox="1"/>
          <p:nvPr/>
        </p:nvSpPr>
        <p:spPr>
          <a:xfrm>
            <a:off x="440246" y="1202674"/>
            <a:ext cx="5551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Number of Bikes Used So Far in 2022</a:t>
            </a:r>
            <a:endParaRPr lang="en-CA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96AEC5-BCBE-B21D-4CF3-C8A3C23E3D5B}"/>
              </a:ext>
            </a:extLst>
          </p:cNvPr>
          <p:cNvSpPr txBox="1"/>
          <p:nvPr/>
        </p:nvSpPr>
        <p:spPr>
          <a:xfrm>
            <a:off x="6340978" y="1202674"/>
            <a:ext cx="56288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Number of Bikes Predicted to Used in</a:t>
            </a:r>
          </a:p>
          <a:p>
            <a:pPr algn="ctr"/>
            <a:r>
              <a:rPr lang="en-US" sz="2800" dirty="0"/>
              <a:t> 2022</a:t>
            </a:r>
            <a:endParaRPr lang="en-CA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2CDD7-33A6-FDB6-03A1-660A8421448A}"/>
              </a:ext>
            </a:extLst>
          </p:cNvPr>
          <p:cNvSpPr txBox="1"/>
          <p:nvPr/>
        </p:nvSpPr>
        <p:spPr>
          <a:xfrm>
            <a:off x="1547005" y="5743388"/>
            <a:ext cx="9587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means that 665570 or more have to be used in the next 4 months for the model to be correct!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397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3D51-9CF2-CDCD-4397-C269E9A60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	 based on the year 2022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175AD-1885-EF0B-75E6-B81033308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394" y="1789767"/>
            <a:ext cx="10995212" cy="4351338"/>
          </a:xfrm>
        </p:spPr>
        <p:txBody>
          <a:bodyPr>
            <a:normAutofit/>
          </a:bodyPr>
          <a:lstStyle/>
          <a:p>
            <a:r>
              <a:rPr lang="en-US" dirty="0"/>
              <a:t>Number of bikes used between </a:t>
            </a:r>
            <a:r>
              <a:rPr lang="en-US" b="1" dirty="0" err="1"/>
              <a:t>Janauary</a:t>
            </a:r>
            <a:r>
              <a:rPr lang="en-US" dirty="0"/>
              <a:t> and </a:t>
            </a:r>
            <a:r>
              <a:rPr lang="en-US" b="1" dirty="0"/>
              <a:t>April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521633</a:t>
            </a:r>
          </a:p>
          <a:p>
            <a:r>
              <a:rPr lang="en-US" dirty="0"/>
              <a:t>Number of bikes used between </a:t>
            </a:r>
            <a:r>
              <a:rPr lang="en-US" b="1" dirty="0"/>
              <a:t>May</a:t>
            </a:r>
            <a:r>
              <a:rPr lang="en-US" dirty="0"/>
              <a:t> and </a:t>
            </a:r>
            <a:r>
              <a:rPr lang="en-US" b="1" dirty="0"/>
              <a:t>August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2496029</a:t>
            </a:r>
          </a:p>
          <a:p>
            <a:r>
              <a:rPr lang="en-US" dirty="0"/>
              <a:t>Average number of uses </a:t>
            </a:r>
            <a:r>
              <a:rPr lang="en-US" b="1" dirty="0"/>
              <a:t>during the two first thirds </a:t>
            </a:r>
            <a:r>
              <a:rPr lang="en-US" dirty="0"/>
              <a:t>of the year: </a:t>
            </a:r>
            <a:r>
              <a:rPr lang="en-US" b="1" dirty="0">
                <a:solidFill>
                  <a:srgbClr val="FF0000"/>
                </a:solidFill>
              </a:rPr>
              <a:t>1508831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Therefore, the model is </a:t>
            </a:r>
            <a:r>
              <a:rPr lang="en-US" b="1" dirty="0"/>
              <a:t>underestimating</a:t>
            </a:r>
            <a:r>
              <a:rPr lang="en-US" dirty="0"/>
              <a:t> how many people would use bikes!</a:t>
            </a:r>
          </a:p>
          <a:p>
            <a:endParaRPr lang="en-US" dirty="0"/>
          </a:p>
          <a:p>
            <a:r>
              <a:rPr lang="en-US" dirty="0"/>
              <a:t>(The number of uses may drop when the </a:t>
            </a:r>
            <a:r>
              <a:rPr lang="en-US" b="1" dirty="0"/>
              <a:t>winter</a:t>
            </a:r>
            <a:r>
              <a:rPr lang="en-US" dirty="0"/>
              <a:t> months start!)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143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1E95-40CB-BF7F-F44E-105ACF3D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People Using the TTC per year</a:t>
            </a:r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CE7C2A-50DD-2903-1E85-230DB88C4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418" y="1690688"/>
            <a:ext cx="8557227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28D6C9-677B-AA69-AABD-DEBDE6FAD5E0}"/>
              </a:ext>
            </a:extLst>
          </p:cNvPr>
          <p:cNvSpPr txBox="1"/>
          <p:nvPr/>
        </p:nvSpPr>
        <p:spPr>
          <a:xfrm>
            <a:off x="838200" y="6284616"/>
            <a:ext cx="608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https://open.toronto.ca/dataset/ttc-ridership-analysis/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649E03-0D3B-8640-E551-F22F807CBAA8}"/>
              </a:ext>
            </a:extLst>
          </p:cNvPr>
          <p:cNvSpPr txBox="1"/>
          <p:nvPr/>
        </p:nvSpPr>
        <p:spPr>
          <a:xfrm>
            <a:off x="8981629" y="1690688"/>
            <a:ext cx="29824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Taken: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Clean the data from excel and format it for simple use</a:t>
            </a:r>
          </a:p>
          <a:p>
            <a:pPr marL="342900" indent="-342900">
              <a:buAutoNum type="arabicPeriod"/>
            </a:pPr>
            <a:r>
              <a:rPr lang="en-US" dirty="0"/>
              <a:t>Preprocess the Data to standardize it</a:t>
            </a:r>
          </a:p>
          <a:p>
            <a:pPr marL="342900" indent="-342900">
              <a:buAutoNum type="arabicPeriod"/>
            </a:pPr>
            <a:r>
              <a:rPr lang="en-US" dirty="0"/>
              <a:t>Split Data into a training dataset and testing dataset</a:t>
            </a:r>
          </a:p>
          <a:p>
            <a:pPr marL="342900" indent="-342900">
              <a:buAutoNum type="arabicPeriod"/>
            </a:pPr>
            <a:r>
              <a:rPr lang="en-US" dirty="0"/>
              <a:t>After achieving a suitable confidence level apply Linear Regression prediction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9317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262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Case 3 | Statistics and Data Science </vt:lpstr>
      <vt:lpstr>Bike Share Toronto Ridership Analysis</vt:lpstr>
      <vt:lpstr>Bike Share Toronto Ridership Analysis</vt:lpstr>
      <vt:lpstr>Analysis based on the year 2022</vt:lpstr>
      <vt:lpstr>Analysis  based on the year 2022</vt:lpstr>
      <vt:lpstr>Number of People Using the TTC per year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3 | Statistics and Data Science </dc:title>
  <dc:creator>Liamo Pennimpede</dc:creator>
  <cp:lastModifiedBy>Liamo Pennimpede</cp:lastModifiedBy>
  <cp:revision>15</cp:revision>
  <dcterms:created xsi:type="dcterms:W3CDTF">2022-09-29T18:26:21Z</dcterms:created>
  <dcterms:modified xsi:type="dcterms:W3CDTF">2022-09-29T18:58:45Z</dcterms:modified>
</cp:coreProperties>
</file>