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70D1-DA16-D216-4A69-8D5D35A8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6DF98-1710-B2B4-7A7E-4973CEBED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58FC-7052-FB04-4C08-4FBBCEA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4AB6-6634-657C-305D-917F6F5F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D8F3-921F-4011-F1E0-FD1A55E1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0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1028-C812-7BD8-0C66-1B75F35D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32DC0-80EC-7231-317D-D6FEC9DB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361D-8DA0-FA59-1C0B-D77277F2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F654-3C2C-99F1-AA31-58F13BA8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0B32-F023-70EC-49C3-4892DEA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3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292D-D773-56CA-C010-94DDFD9F1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7C41-EF73-7D1A-EB68-6DF127A8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2415-9067-1689-F5DF-0AE84160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0486-C4E2-3D3A-A583-5616367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F3CF-8D9B-93A7-22A0-ED167DE0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93A9-D0FF-B0F6-6F93-895AED0E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70AB-7828-C5CB-7920-E3C024E1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9B6A-116F-A941-9880-0872A3C1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0A15-2B19-B49A-B841-DA348C63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7E86-2E8C-3F4A-622D-50899C8C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7863-D73E-5F54-8166-BF76A8B3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D9C22-9265-BB91-6F93-C3EEAD75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B3FE-458A-E0B1-7DA5-22C8045E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4B8B-1509-C159-1E66-B31D25A2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BAB2-B6F1-22DC-1625-C7EAC612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92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D04D-9E09-93EE-0F41-F4C8E880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9654-7099-D795-98F0-3CBF9DB6D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0B898-AEFD-07B2-F457-93C30E274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4D86B-5ED4-2247-D0DE-0AEEFD8F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8893-E1CD-38A0-D22F-668395AD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60388-C9FA-E858-CA59-D3FEC14C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26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4EFD-FA57-5D13-BD0A-CEA7931E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B201-4896-EC17-A0C7-8FEBB658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B11DB-D2B1-D44F-F459-CF617878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48DCA-F063-A2BE-B4A0-66C387136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D88EA-6D4F-637D-508D-D952DA11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A6ED5-6C80-070E-D498-E0310CE9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992B6-93C7-B8C5-647F-3DEBDD5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D633D-C2CB-3234-90C1-1C25572F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8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4871-CDE8-E37C-FF6F-011EED83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B1CD-2F09-F8B9-AF6A-222DA260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3CA5E-847B-B925-3BEF-75FAD628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BDEB2-E71A-656A-011D-26188A28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35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8992D-BAFC-40A9-7E79-5809347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FAEB0-CB0F-F173-E3E0-D6135114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D5036-8026-ECAA-6E37-0A39CE94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35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3B79-41D7-10F9-5CC4-EC45C57E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94A5-2F67-7280-7FB8-BD67F7AE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D6C7A-AABB-48CA-320E-3E4988269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51CD-619B-E1A0-689A-EEF7D462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C2F3-10FC-2964-1708-B3B7D542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CB3E7-DF32-707C-7819-7B147880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467E-D275-8E52-6194-F9B0C774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FBE86-E7CC-717D-9385-50CCE16AD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38C7A-562A-A155-60A4-EC7B7B7F7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1DB8-668F-FCD8-A807-FB920EFA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1FBD4-9B0E-A697-AD1C-46FA953F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B4741-14C3-14B2-4C36-E4C4C796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1478D-546D-A379-C8A8-F614AA08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AB9D-4206-65BE-0702-A6A933F3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C62F-6DC7-4F8C-6040-1F1C96AD7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A378-D9D4-49C5-A4A8-85999C9C36D1}" type="datetimeFigureOut">
              <a:rPr lang="en-CA" smtClean="0"/>
              <a:t>2022-09-29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9BFF-1421-7D3C-6035-20080C27C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0C79-BA3E-DB92-3BB6-26EFDEF26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A9B3-C950-4D06-B065-F0D3CFFB24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14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4F14-E916-66F7-FB74-17BD94C6A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3 | Statistics and Data Science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00108-7F08-C60E-1080-DAB2995B6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Liamo Pennimpede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39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3918-1BAF-5026-FE72-28B72F1E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Share Toronto Ridership Analysis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CCCD9B-8ACD-F980-0AEC-6D84BCB03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89" y="1590275"/>
            <a:ext cx="826435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18640-5739-2E48-A8E8-924B0AA758AE}"/>
              </a:ext>
            </a:extLst>
          </p:cNvPr>
          <p:cNvSpPr txBox="1"/>
          <p:nvPr/>
        </p:nvSpPr>
        <p:spPr>
          <a:xfrm>
            <a:off x="838200" y="6284616"/>
            <a:ext cx="727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https://open.toronto.ca/dataset/bike-share-toronto-ridership-data/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F09D4-8B03-E204-8C30-D914D6D95B6F}"/>
              </a:ext>
            </a:extLst>
          </p:cNvPr>
          <p:cNvSpPr txBox="1"/>
          <p:nvPr/>
        </p:nvSpPr>
        <p:spPr>
          <a:xfrm>
            <a:off x="8964538" y="1590275"/>
            <a:ext cx="2982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Taken: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Clean the data from excel and format it for simple use</a:t>
            </a:r>
          </a:p>
          <a:p>
            <a:pPr marL="342900" indent="-342900">
              <a:buAutoNum type="arabicPeriod"/>
            </a:pPr>
            <a:r>
              <a:rPr lang="en-US" dirty="0"/>
              <a:t>Preprocess the Data to standardize it</a:t>
            </a:r>
          </a:p>
          <a:p>
            <a:pPr marL="342900" indent="-342900">
              <a:buAutoNum type="arabicPeriod"/>
            </a:pPr>
            <a:r>
              <a:rPr lang="en-US" dirty="0"/>
              <a:t>Split Data into a training dataset and testing dataset</a:t>
            </a:r>
          </a:p>
          <a:p>
            <a:pPr marL="342900" indent="-342900">
              <a:buAutoNum type="arabicPeriod"/>
            </a:pPr>
            <a:r>
              <a:rPr lang="en-US" dirty="0"/>
              <a:t>After achieving a suitable confidence level apply Linear Regression prediction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97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3B2E-378B-2843-8078-39A678E8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Share Toronto Ridership Analysis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239F7-8A94-739D-A0AC-E661C138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3" t="931" r="-376"/>
          <a:stretch/>
        </p:blipFill>
        <p:spPr>
          <a:xfrm>
            <a:off x="2143614" y="1701370"/>
            <a:ext cx="8126962" cy="4276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25C5F-D7EB-53C0-42E7-CBF1C83EDB03}"/>
              </a:ext>
            </a:extLst>
          </p:cNvPr>
          <p:cNvSpPr txBox="1"/>
          <p:nvPr/>
        </p:nvSpPr>
        <p:spPr>
          <a:xfrm>
            <a:off x="838200" y="6195526"/>
            <a:ext cx="727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https://open.toronto.ca/dataset/bike-share-toronto-ridership-data/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5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1E95-40CB-BF7F-F44E-105ACF3D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People Using the TTC per year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CE7C2A-50DD-2903-1E85-230DB88C4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18" y="1690688"/>
            <a:ext cx="8557227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8D6C9-677B-AA69-AABD-DEBDE6FAD5E0}"/>
              </a:ext>
            </a:extLst>
          </p:cNvPr>
          <p:cNvSpPr txBox="1"/>
          <p:nvPr/>
        </p:nvSpPr>
        <p:spPr>
          <a:xfrm>
            <a:off x="838200" y="6284616"/>
            <a:ext cx="608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https://open.toronto.ca/dataset/ttc-ridership-analysis/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49E03-0D3B-8640-E551-F22F807CBAA8}"/>
              </a:ext>
            </a:extLst>
          </p:cNvPr>
          <p:cNvSpPr txBox="1"/>
          <p:nvPr/>
        </p:nvSpPr>
        <p:spPr>
          <a:xfrm>
            <a:off x="8981629" y="1690688"/>
            <a:ext cx="2982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Taken: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Clean the data from excel and format it for simple use</a:t>
            </a:r>
          </a:p>
          <a:p>
            <a:pPr marL="342900" indent="-342900">
              <a:buAutoNum type="arabicPeriod"/>
            </a:pPr>
            <a:r>
              <a:rPr lang="en-US" dirty="0"/>
              <a:t>Preprocess the Data to standardize it</a:t>
            </a:r>
          </a:p>
          <a:p>
            <a:pPr marL="342900" indent="-342900">
              <a:buAutoNum type="arabicPeriod"/>
            </a:pPr>
            <a:r>
              <a:rPr lang="en-US" dirty="0"/>
              <a:t>Split Data into a training dataset and testing dataset</a:t>
            </a:r>
          </a:p>
          <a:p>
            <a:pPr marL="342900" indent="-342900">
              <a:buAutoNum type="arabicPeriod"/>
            </a:pPr>
            <a:r>
              <a:rPr lang="en-US" dirty="0"/>
              <a:t>After achieving a suitable confidence level apply Linear Regression prediction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31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Case 3 | Statistics and Data Science </vt:lpstr>
      <vt:lpstr>Bike Share Toronto Ridership Analysis</vt:lpstr>
      <vt:lpstr>Bike Share Toronto Ridership Analysis</vt:lpstr>
      <vt:lpstr>Number of People Using the TTC per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3 | Statistics and Data Science </dc:title>
  <dc:creator>Liamo Pennimpede</dc:creator>
  <cp:lastModifiedBy>Liamo Pennimpede</cp:lastModifiedBy>
  <cp:revision>6</cp:revision>
  <dcterms:created xsi:type="dcterms:W3CDTF">2022-09-29T18:26:21Z</dcterms:created>
  <dcterms:modified xsi:type="dcterms:W3CDTF">2022-09-29T18:45:41Z</dcterms:modified>
</cp:coreProperties>
</file>