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A107856-5554-42FB-B03E-39F5DBC370B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Estilo Médio 4 - Destaqu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Estilo Médio 4 - Destaque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F2EEFC-A161-44FE-81BE-7271763487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C239948-28CB-4088-BB6D-FBB4762B11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8616E5F0-477C-4BFC-9958-042BEDE9A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168AA-3A3A-400E-A40A-F1ED8A091B6E}" type="datetimeFigureOut">
              <a:rPr lang="pt-PT" smtClean="0"/>
              <a:t>13/11/2020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D07B29DE-84BD-456A-8903-6F574D097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2135BE0A-1E8D-493F-8DFD-B0457D8C5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921A3-0334-4674-86B2-35E1F7FBB69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08849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69BFB2-70C6-4FC8-A795-78E17E15D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0D2DE8D6-F5C8-4544-87C3-19E5023E79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6033DEF2-ACD3-4261-B852-EE4E48FBC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168AA-3A3A-400E-A40A-F1ED8A091B6E}" type="datetimeFigureOut">
              <a:rPr lang="pt-PT" smtClean="0"/>
              <a:t>13/11/2020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20438398-A50A-4572-B954-B82EDEE5B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C8D3420D-B4D4-4259-91F4-F558A1B4E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921A3-0334-4674-86B2-35E1F7FBB69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5524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B9F1E01-1D5B-431B-BEE9-46ECA6043D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93957A25-9793-4CFB-85D7-37058259E7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53406EF2-890C-463A-8BDF-BCC632F87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168AA-3A3A-400E-A40A-F1ED8A091B6E}" type="datetimeFigureOut">
              <a:rPr lang="pt-PT" smtClean="0"/>
              <a:t>13/11/2020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CA353DE2-9049-457E-88A5-997F5D275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60384BBA-EED1-45DF-A7C8-E1BE2E0F5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921A3-0334-4674-86B2-35E1F7FBB69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59529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5DCFCE-4E40-47AD-86B9-4A493875D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DCDBDBF-5057-4C76-9C24-F51D4D0A75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4C514BED-A729-4F8C-B7E9-9A37A2057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168AA-3A3A-400E-A40A-F1ED8A091B6E}" type="datetimeFigureOut">
              <a:rPr lang="pt-PT" smtClean="0"/>
              <a:t>13/11/2020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02730F02-3527-47CD-A5B5-12E77AA06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A1477A98-F229-437D-9189-78FEB4D9A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921A3-0334-4674-86B2-35E1F7FBB69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48846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927EB4-68FF-43ED-BDDF-B6400DDDF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6607D2A0-1DE8-45FF-97FA-84FF73ACF5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10022EF6-000A-48CD-A69E-E656AF76E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168AA-3A3A-400E-A40A-F1ED8A091B6E}" type="datetimeFigureOut">
              <a:rPr lang="pt-PT" smtClean="0"/>
              <a:t>13/11/2020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7DB28555-9B17-47FE-BBD1-B3148B47F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CCDB6276-9A61-4F09-A43B-B74E9CA2F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921A3-0334-4674-86B2-35E1F7FBB69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8206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F7B420-577F-44ED-A1E7-0202BD1C2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5ED5762-3713-42F2-82A6-BE7E820FD8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38A111F1-6F3A-4448-84EE-337A695C75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EB6773F5-C760-4B56-94AE-703D24598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168AA-3A3A-400E-A40A-F1ED8A091B6E}" type="datetimeFigureOut">
              <a:rPr lang="pt-PT" smtClean="0"/>
              <a:t>13/11/2020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698F8F91-94B3-4325-A3B0-44C0128AA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ECBA0292-1DB6-4417-86AF-BF2182905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921A3-0334-4674-86B2-35E1F7FBB69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62850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9F4CCF-2112-4D2E-A77A-D9A12224B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CAEFDF54-6BF6-413B-8708-3A4EBCBEB9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2638A49A-0BE1-41FF-BEDA-9D15C62AD6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67A19788-4625-455F-B2F0-E94C08EF58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25F1C596-D66F-44B8-A009-5D8BF9D687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33C114B7-EB8F-4CFF-B6DA-5818C4F3E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168AA-3A3A-400E-A40A-F1ED8A091B6E}" type="datetimeFigureOut">
              <a:rPr lang="pt-PT" smtClean="0"/>
              <a:t>13/11/2020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59BA3DF7-54B8-4C5E-A683-CD073899F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C0856AB0-8348-45B7-AB17-C6D23993F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921A3-0334-4674-86B2-35E1F7FBB69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44472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55FCF6-4F88-4317-B0DB-24B4A1FD7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0864F9AD-8A4E-4685-9983-B51078DB3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168AA-3A3A-400E-A40A-F1ED8A091B6E}" type="datetimeFigureOut">
              <a:rPr lang="pt-PT" smtClean="0"/>
              <a:t>13/11/2020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3D6E689F-83C4-459F-A845-F60A82B6A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1FDE388E-C301-4184-88FD-9CF9C659F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921A3-0334-4674-86B2-35E1F7FBB69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9225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CF8F70EC-25C3-4BE7-A80D-AB0F2C1EF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168AA-3A3A-400E-A40A-F1ED8A091B6E}" type="datetimeFigureOut">
              <a:rPr lang="pt-PT" smtClean="0"/>
              <a:t>13/11/2020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BD542DAA-CB0E-40C3-9ACC-3C7403993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683CD42F-E91F-45EC-AFC0-B38384012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921A3-0334-4674-86B2-35E1F7FBB69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27760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438063-3EEC-4A73-8501-3A47C53ED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E899486-1CE7-48F3-9C5C-473083F47F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483B8823-4A31-47B8-BE9F-8E0452F37A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1A027A2F-2747-4C3D-8695-98A12EBE7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168AA-3A3A-400E-A40A-F1ED8A091B6E}" type="datetimeFigureOut">
              <a:rPr lang="pt-PT" smtClean="0"/>
              <a:t>13/11/2020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8371BA10-8264-4414-A245-F12CE56C5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D413D247-5ED0-48BC-B110-080D5949A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921A3-0334-4674-86B2-35E1F7FBB69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46654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EB6D40-B91E-4371-B0AE-DFE8C707F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AF213586-0F5E-4CDC-AF9D-73435ED51D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725A93D6-0BFC-4D1A-8FE8-CF827E6811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94FF87BA-BA98-43B9-BE5A-3489DEB26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168AA-3A3A-400E-A40A-F1ED8A091B6E}" type="datetimeFigureOut">
              <a:rPr lang="pt-PT" smtClean="0"/>
              <a:t>13/11/2020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24F5B0BF-00FD-47E0-BF81-4EE0014C3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71619852-9097-4919-8151-40F020EC6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921A3-0334-4674-86B2-35E1F7FBB69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07054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DD5A4460-24BF-42B5-988B-EC1510037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70E28992-F64F-403D-BB73-C03F53B7C4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1BAE1561-2FBE-4347-818A-D52ABD7B81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4168AA-3A3A-400E-A40A-F1ED8A091B6E}" type="datetimeFigureOut">
              <a:rPr lang="pt-PT" smtClean="0"/>
              <a:t>13/11/2020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BA4843D6-2475-4F87-9061-CF0FB412D8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E0AA39D8-A297-407F-BE31-40D4BAF0EF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0921A3-0334-4674-86B2-35E1F7FBB69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96506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720150-C1FD-47DF-AB1D-5DD09076D4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80A7139-B1A0-4C45-BCD5-D69345613C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371814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2">
            <a:extLst>
              <a:ext uri="{FF2B5EF4-FFF2-40B4-BE49-F238E27FC236}">
                <a16:creationId xmlns:a16="http://schemas.microsoft.com/office/drawing/2014/main" id="{E767BCB5-A384-4C0A-A486-1450AAB145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0101346"/>
              </p:ext>
            </p:extLst>
          </p:nvPr>
        </p:nvGraphicFramePr>
        <p:xfrm>
          <a:off x="982463" y="228600"/>
          <a:ext cx="10227074" cy="320040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763480">
                  <a:extLst>
                    <a:ext uri="{9D8B030D-6E8A-4147-A177-3AD203B41FA5}">
                      <a16:colId xmlns:a16="http://schemas.microsoft.com/office/drawing/2014/main" val="1976210326"/>
                    </a:ext>
                  </a:extLst>
                </a:gridCol>
                <a:gridCol w="809916">
                  <a:extLst>
                    <a:ext uri="{9D8B030D-6E8A-4147-A177-3AD203B41FA5}">
                      <a16:colId xmlns:a16="http://schemas.microsoft.com/office/drawing/2014/main" val="3397037535"/>
                    </a:ext>
                  </a:extLst>
                </a:gridCol>
                <a:gridCol w="786698">
                  <a:extLst>
                    <a:ext uri="{9D8B030D-6E8A-4147-A177-3AD203B41FA5}">
                      <a16:colId xmlns:a16="http://schemas.microsoft.com/office/drawing/2014/main" val="1409129331"/>
                    </a:ext>
                  </a:extLst>
                </a:gridCol>
                <a:gridCol w="786698">
                  <a:extLst>
                    <a:ext uri="{9D8B030D-6E8A-4147-A177-3AD203B41FA5}">
                      <a16:colId xmlns:a16="http://schemas.microsoft.com/office/drawing/2014/main" val="2913482814"/>
                    </a:ext>
                  </a:extLst>
                </a:gridCol>
                <a:gridCol w="786698">
                  <a:extLst>
                    <a:ext uri="{9D8B030D-6E8A-4147-A177-3AD203B41FA5}">
                      <a16:colId xmlns:a16="http://schemas.microsoft.com/office/drawing/2014/main" val="1628788111"/>
                    </a:ext>
                  </a:extLst>
                </a:gridCol>
                <a:gridCol w="786698">
                  <a:extLst>
                    <a:ext uri="{9D8B030D-6E8A-4147-A177-3AD203B41FA5}">
                      <a16:colId xmlns:a16="http://schemas.microsoft.com/office/drawing/2014/main" val="543887161"/>
                    </a:ext>
                  </a:extLst>
                </a:gridCol>
                <a:gridCol w="786698">
                  <a:extLst>
                    <a:ext uri="{9D8B030D-6E8A-4147-A177-3AD203B41FA5}">
                      <a16:colId xmlns:a16="http://schemas.microsoft.com/office/drawing/2014/main" val="483727672"/>
                    </a:ext>
                  </a:extLst>
                </a:gridCol>
                <a:gridCol w="786698">
                  <a:extLst>
                    <a:ext uri="{9D8B030D-6E8A-4147-A177-3AD203B41FA5}">
                      <a16:colId xmlns:a16="http://schemas.microsoft.com/office/drawing/2014/main" val="3606410121"/>
                    </a:ext>
                  </a:extLst>
                </a:gridCol>
                <a:gridCol w="786698">
                  <a:extLst>
                    <a:ext uri="{9D8B030D-6E8A-4147-A177-3AD203B41FA5}">
                      <a16:colId xmlns:a16="http://schemas.microsoft.com/office/drawing/2014/main" val="782406300"/>
                    </a:ext>
                  </a:extLst>
                </a:gridCol>
                <a:gridCol w="786698">
                  <a:extLst>
                    <a:ext uri="{9D8B030D-6E8A-4147-A177-3AD203B41FA5}">
                      <a16:colId xmlns:a16="http://schemas.microsoft.com/office/drawing/2014/main" val="4037551646"/>
                    </a:ext>
                  </a:extLst>
                </a:gridCol>
                <a:gridCol w="786698">
                  <a:extLst>
                    <a:ext uri="{9D8B030D-6E8A-4147-A177-3AD203B41FA5}">
                      <a16:colId xmlns:a16="http://schemas.microsoft.com/office/drawing/2014/main" val="496279032"/>
                    </a:ext>
                  </a:extLst>
                </a:gridCol>
                <a:gridCol w="786698">
                  <a:extLst>
                    <a:ext uri="{9D8B030D-6E8A-4147-A177-3AD203B41FA5}">
                      <a16:colId xmlns:a16="http://schemas.microsoft.com/office/drawing/2014/main" val="2347190156"/>
                    </a:ext>
                  </a:extLst>
                </a:gridCol>
                <a:gridCol w="786698">
                  <a:extLst>
                    <a:ext uri="{9D8B030D-6E8A-4147-A177-3AD203B41FA5}">
                      <a16:colId xmlns:a16="http://schemas.microsoft.com/office/drawing/2014/main" val="12156351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PT" dirty="0"/>
                        <a:t>Nivel1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6506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b="1" dirty="0"/>
                        <a:t>Nivel2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b="1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b="1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b="1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b="1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b="1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b="1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5365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b="1" dirty="0"/>
                        <a:t>Nivel3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b="1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b="1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b="1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b="1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b="1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b="1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1008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b="1" dirty="0"/>
                        <a:t>Nivel4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b="1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b="1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b="1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b="1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b="1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b="1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b="1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b="1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b="1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5299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b="1" dirty="0"/>
                        <a:t>Nivel5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b="1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b="1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b="1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b="1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b="1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b="1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b="1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b="1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b="1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b="1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55342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415754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</Words>
  <Application>Microsoft Office PowerPoint</Application>
  <PresentationFormat>Ecrã Panorâmico</PresentationFormat>
  <Paragraphs>40</Paragraphs>
  <Slides>2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Luís Miguel Lopes Pinto</dc:creator>
  <cp:lastModifiedBy>Luís Miguel Lopes Pinto</cp:lastModifiedBy>
  <cp:revision>3</cp:revision>
  <dcterms:created xsi:type="dcterms:W3CDTF">2020-11-13T18:02:32Z</dcterms:created>
  <dcterms:modified xsi:type="dcterms:W3CDTF">2020-11-13T21:51:11Z</dcterms:modified>
</cp:coreProperties>
</file>