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1" r:id="rId12"/>
    <p:sldId id="270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DA7"/>
    <a:srgbClr val="228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FEE8B-78EE-4BAA-8106-17B4290F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8103C3-6336-4F95-B11A-58A2CCF1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AA190-7A97-4BE0-B244-26828B7E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62FDB-B43E-4A4B-A551-D98074AD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3ACB2-E012-4F72-AA98-5FECE978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3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790B1-A7A5-46CC-9FD8-D26C2618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D28FA-4B63-4963-921C-B74DA51E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6B6F9-4EB8-4032-96C9-C23D1527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CB673-3E7F-4293-BEEF-C4D7A188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F9433-62A9-44AB-8672-73685393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5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7E540F-DD5A-4C4D-AB55-6DB67ADF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C413D-1814-44D6-B666-23080778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D8124-3315-4CFD-BD19-B80B8BF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E49BF-1691-4529-813B-E6E770EA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C5091-6C74-4198-B2E1-D73983F9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64B03-B488-4F7E-BC4E-F00126B1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B2074-64DE-4406-9130-ECF31A64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E260F-991A-43BC-B059-BBC5A086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85513-6148-4D2A-967A-EF3CC4F7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EDD7C-A010-4CC5-AB70-35E8435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956AD-263C-485E-A3F5-CACDB1A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603A0D-CC1F-49AC-99CF-496D3D4B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D7CDA-0880-4E27-8949-9F691C6D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9A117-3030-4013-85F3-799B4CCE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4BFA8-7175-4B56-9BB6-2DFF1743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42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7C331-8849-41B6-8D92-4674C378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2A7F1-717B-49FE-8000-E632746FB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7CCF1-B926-4A88-8434-3310931D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EFED09-CD18-46A7-967A-D3F53193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B0895-4C8C-41C1-8042-ADB2E9C8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10A9A8-23E8-44D4-8A8E-3450F11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5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9E0D7-FEDB-4015-8942-B9CC6365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C34E6-A3A4-40F6-B93E-4171BCE9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C8F9A6-2B83-487E-B087-9A03849C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AD11C4-8D7D-43AD-A8AA-68B7F8A95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D674AC-7501-4DAF-8E2C-4E334CD3A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AB2CEE-D1DD-47CF-BFDB-8E6B985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DA79FE-01B9-4F25-9306-B91A76AD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F01F8F-E8E2-4CCC-AED0-1ED9996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08883-54E4-4DCF-B754-DA164BCD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80F694-E94E-49AD-807D-B3C9DF2A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82CA85-55EE-4427-9D5F-73D9D896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362FB-6D2B-4EFC-8F7E-12802577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6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E80382-351C-4BC9-927F-B20967D7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BE5CFC-28A0-4836-A106-9AA24AF8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6BFAE-4613-4755-9748-1150AE9E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4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FD26A-2398-487C-B51B-0910CCA8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CABFB-EC91-4757-95BE-000E7B37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45EDF8-F9DC-44A1-9615-09DB35AE6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E48EF-7069-47CF-9EF0-DF15EA0D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839D4-C1E7-44BF-A5ED-50DBA963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82EDE7-2C6B-494D-848F-F1BEE5FC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6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CBA6-34E0-4E2E-A86B-1F19B9C2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1A1C2D-6EE3-4D6B-8494-BCCD2875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6D8C4B-CF31-411F-8C65-057148A6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B6AE6-6BD3-4B58-B906-CA53F60D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43F998-778F-4D4C-B0DA-638CADD8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E06872-F047-4145-878A-FDBCC4A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C9742E-A609-4398-9662-FCE38EB2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B0E0D-D105-4F8A-A014-7AC9E480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BF711-966D-4982-82E4-85350D8D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9B03-2C88-42F2-A9CE-22CBB335FDBA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61571-9EF9-40D1-B6A0-4C74DD99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2C760-AB8F-498C-B15F-78E73DFE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357A-6A89-4956-B393-5467830542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4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420B18-101E-0325-398C-B85D5756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03" y="954149"/>
            <a:ext cx="7801993" cy="31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0143D4-7C05-4432-BF5C-C03EAEDDACE5}"/>
              </a:ext>
            </a:extLst>
          </p:cNvPr>
          <p:cNvSpPr txBox="1"/>
          <p:nvPr/>
        </p:nvSpPr>
        <p:spPr>
          <a:xfrm>
            <a:off x="3611458" y="3959487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de Marché : Exportation De Poulet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E117D5-19CB-70F1-C1F6-ACC6904D5255}"/>
              </a:ext>
            </a:extLst>
          </p:cNvPr>
          <p:cNvSpPr txBox="1"/>
          <p:nvPr/>
        </p:nvSpPr>
        <p:spPr>
          <a:xfrm>
            <a:off x="3611458" y="4461838"/>
            <a:ext cx="4969079" cy="147732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Objectif :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Trouver les pays les plus propices et faire une première analyse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03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0FC0C9-46B1-F916-2AD3-1C71D2982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39" y="1657571"/>
            <a:ext cx="4965079" cy="3542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487537-0E25-2555-0C16-A928725664BD}"/>
              </a:ext>
            </a:extLst>
          </p:cNvPr>
          <p:cNvSpPr txBox="1"/>
          <p:nvPr/>
        </p:nvSpPr>
        <p:spPr>
          <a:xfrm>
            <a:off x="3611460" y="728032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ACP , Eboulis des valeurs propres</a:t>
            </a:r>
          </a:p>
        </p:txBody>
      </p:sp>
    </p:spTree>
    <p:extLst>
      <p:ext uri="{BB962C8B-B14F-4D97-AF65-F5344CB8AC3E}">
        <p14:creationId xmlns:p14="http://schemas.microsoft.com/office/powerpoint/2010/main" val="331589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C683D67-9A42-A95A-208B-0B88B6DC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09" y="1688977"/>
            <a:ext cx="5893581" cy="47406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C8E529-8CE4-B971-CF35-E5DF4935F60F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Cercle de corrélations</a:t>
            </a:r>
          </a:p>
        </p:txBody>
      </p:sp>
    </p:spTree>
    <p:extLst>
      <p:ext uri="{BB962C8B-B14F-4D97-AF65-F5344CB8AC3E}">
        <p14:creationId xmlns:p14="http://schemas.microsoft.com/office/powerpoint/2010/main" val="129584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702B94-C8B9-00A2-B0FB-2A27D0600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28" y="1180804"/>
            <a:ext cx="6159543" cy="49757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5F61C4-CE38-E090-A83F-06D6CB244363}"/>
              </a:ext>
            </a:extLst>
          </p:cNvPr>
          <p:cNvSpPr txBox="1"/>
          <p:nvPr/>
        </p:nvSpPr>
        <p:spPr>
          <a:xfrm>
            <a:off x="3611459" y="585990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:Projection sur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6068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BE9AFF-A178-FF5C-E198-1B07C3C56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6" y="1595931"/>
            <a:ext cx="9371428" cy="47492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154A519-A688-3093-0F22-DC08A8509B49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Inertie par nombre de cluster</a:t>
            </a:r>
          </a:p>
        </p:txBody>
      </p:sp>
    </p:spTree>
    <p:extLst>
      <p:ext uri="{BB962C8B-B14F-4D97-AF65-F5344CB8AC3E}">
        <p14:creationId xmlns:p14="http://schemas.microsoft.com/office/powerpoint/2010/main" val="181675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48F660C-490D-D7D6-BFA9-C01CA291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25" y="1318482"/>
            <a:ext cx="6214491" cy="50201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446B244-9271-EF1F-5C10-EAC43122BE4C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Clustering K-</a:t>
            </a:r>
            <a:r>
              <a:rPr lang="fr-FR" dirty="0" err="1"/>
              <a:t>Mean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38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839A3C-B4C4-A040-459A-BD3F098FE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9" y="937568"/>
            <a:ext cx="6079980" cy="56390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8D07C0-6B05-D3F2-62A1-EF94274A31A8}"/>
              </a:ext>
            </a:extLst>
          </p:cNvPr>
          <p:cNvSpPr txBox="1"/>
          <p:nvPr/>
        </p:nvSpPr>
        <p:spPr>
          <a:xfrm>
            <a:off x="3611460" y="514968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Résultat par Cluster K-</a:t>
            </a:r>
            <a:r>
              <a:rPr lang="fr-FR" dirty="0" err="1"/>
              <a:t>Mean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34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B4BAB30-F997-7B47-713D-EE23C044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39" y="1459413"/>
            <a:ext cx="8085521" cy="173751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65B3F78-2DA5-D5FB-0642-68639289A82C}"/>
              </a:ext>
            </a:extLst>
          </p:cNvPr>
          <p:cNvSpPr txBox="1"/>
          <p:nvPr/>
        </p:nvSpPr>
        <p:spPr>
          <a:xfrm>
            <a:off x="2612420" y="4511668"/>
            <a:ext cx="1284876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Ratio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911BA7-F9AB-4C71-D4D9-5BB2D84E8E77}"/>
              </a:ext>
            </a:extLst>
          </p:cNvPr>
          <p:cNvSpPr txBox="1"/>
          <p:nvPr/>
        </p:nvSpPr>
        <p:spPr>
          <a:xfrm>
            <a:off x="5186946" y="4236507"/>
            <a:ext cx="1418041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Importation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6EB5EA-E42E-C493-9ED4-3310F040D588}"/>
              </a:ext>
            </a:extLst>
          </p:cNvPr>
          <p:cNvSpPr txBox="1"/>
          <p:nvPr/>
        </p:nvSpPr>
        <p:spPr>
          <a:xfrm>
            <a:off x="7026103" y="4236507"/>
            <a:ext cx="1284876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F453AE-9A1F-51F7-76D7-66A691015702}"/>
              </a:ext>
            </a:extLst>
          </p:cNvPr>
          <p:cNvSpPr txBox="1"/>
          <p:nvPr/>
        </p:nvSpPr>
        <p:spPr>
          <a:xfrm>
            <a:off x="8732095" y="4236507"/>
            <a:ext cx="1284876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Exportation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01AB6F-3910-5A20-7547-5EB47953F546}"/>
              </a:ext>
            </a:extLst>
          </p:cNvPr>
          <p:cNvSpPr txBox="1"/>
          <p:nvPr/>
        </p:nvSpPr>
        <p:spPr>
          <a:xfrm>
            <a:off x="6604987" y="4964290"/>
            <a:ext cx="2288053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Population</a:t>
            </a:r>
          </a:p>
        </p:txBody>
      </p:sp>
      <p:sp>
        <p:nvSpPr>
          <p:cNvPr id="9" name="Signe Plus 8">
            <a:extLst>
              <a:ext uri="{FF2B5EF4-FFF2-40B4-BE49-F238E27FC236}">
                <a16:creationId xmlns:a16="http://schemas.microsoft.com/office/drawing/2014/main" id="{E661AA80-E8CB-1317-4695-E8BBA9371EE2}"/>
              </a:ext>
            </a:extLst>
          </p:cNvPr>
          <p:cNvSpPr/>
          <p:nvPr/>
        </p:nvSpPr>
        <p:spPr>
          <a:xfrm>
            <a:off x="6693762" y="4272252"/>
            <a:ext cx="239697" cy="25754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igne Moins 9">
            <a:extLst>
              <a:ext uri="{FF2B5EF4-FFF2-40B4-BE49-F238E27FC236}">
                <a16:creationId xmlns:a16="http://schemas.microsoft.com/office/drawing/2014/main" id="{261F54C0-EB4B-C7EC-6877-E8562BE35D2B}"/>
              </a:ext>
            </a:extLst>
          </p:cNvPr>
          <p:cNvSpPr/>
          <p:nvPr/>
        </p:nvSpPr>
        <p:spPr>
          <a:xfrm>
            <a:off x="8401688" y="4314637"/>
            <a:ext cx="236285" cy="184666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t égal à 10">
            <a:extLst>
              <a:ext uri="{FF2B5EF4-FFF2-40B4-BE49-F238E27FC236}">
                <a16:creationId xmlns:a16="http://schemas.microsoft.com/office/drawing/2014/main" id="{655AABE5-AC05-0F87-2062-48BB955FE16B}"/>
              </a:ext>
            </a:extLst>
          </p:cNvPr>
          <p:cNvSpPr/>
          <p:nvPr/>
        </p:nvSpPr>
        <p:spPr>
          <a:xfrm>
            <a:off x="4110361" y="4421173"/>
            <a:ext cx="719091" cy="55032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F366E9A-235E-3C47-4267-36D8968BED1F}"/>
              </a:ext>
            </a:extLst>
          </p:cNvPr>
          <p:cNvCxnSpPr/>
          <p:nvPr/>
        </p:nvCxnSpPr>
        <p:spPr>
          <a:xfrm>
            <a:off x="5024761" y="4785064"/>
            <a:ext cx="53177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4A514B-E7C8-C378-8DAF-7E6048CCEB3F}"/>
              </a:ext>
            </a:extLst>
          </p:cNvPr>
          <p:cNvSpPr txBox="1"/>
          <p:nvPr/>
        </p:nvSpPr>
        <p:spPr>
          <a:xfrm>
            <a:off x="3550751" y="662623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Ratio Comparatif</a:t>
            </a:r>
          </a:p>
        </p:txBody>
      </p:sp>
    </p:spTree>
    <p:extLst>
      <p:ext uri="{BB962C8B-B14F-4D97-AF65-F5344CB8AC3E}">
        <p14:creationId xmlns:p14="http://schemas.microsoft.com/office/powerpoint/2010/main" val="340093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057B644-B213-DBE3-7BF2-15078E9A6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6" y="1123750"/>
            <a:ext cx="10707028" cy="46105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09B171F-FDB6-8DFD-DE64-3643EFBA635E}"/>
              </a:ext>
            </a:extLst>
          </p:cNvPr>
          <p:cNvSpPr txBox="1"/>
          <p:nvPr/>
        </p:nvSpPr>
        <p:spPr>
          <a:xfrm>
            <a:off x="3550751" y="662623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Pays Sélectionnés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1714F8-A2BA-BA74-A3D6-4EB2F4D85AC5}"/>
              </a:ext>
            </a:extLst>
          </p:cNvPr>
          <p:cNvSpPr txBox="1"/>
          <p:nvPr/>
        </p:nvSpPr>
        <p:spPr>
          <a:xfrm>
            <a:off x="3081714" y="6010711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Il manque le RU par rapport au dendrogramme  </a:t>
            </a:r>
          </a:p>
        </p:txBody>
      </p:sp>
    </p:spTree>
    <p:extLst>
      <p:ext uri="{BB962C8B-B14F-4D97-AF65-F5344CB8AC3E}">
        <p14:creationId xmlns:p14="http://schemas.microsoft.com/office/powerpoint/2010/main" val="159261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F38C3C1-BC7A-F6F3-7D5B-379C1363D738}"/>
              </a:ext>
            </a:extLst>
          </p:cNvPr>
          <p:cNvSpPr txBox="1"/>
          <p:nvPr/>
        </p:nvSpPr>
        <p:spPr>
          <a:xfrm>
            <a:off x="3611460" y="506073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de Marché : Données à disposition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5F2B73B-BD1C-271C-DBA0-6C3D27F2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70820"/>
              </p:ext>
            </p:extLst>
          </p:nvPr>
        </p:nvGraphicFramePr>
        <p:xfrm>
          <a:off x="8709569" y="2057400"/>
          <a:ext cx="2247900" cy="2743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37921370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766385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Column</a:t>
                      </a:r>
                      <a:r>
                        <a:rPr lang="fr-FR" sz="1100" u="none" strike="noStrike" dirty="0">
                          <a:effectLst/>
                        </a:rPr>
                        <a:t> Name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8853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Domaine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object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3127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Domaine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997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zone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9951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Zone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959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Élément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616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Élément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5833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Produit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6334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Produit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9216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année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0611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Année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78762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Unité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112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Valeur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float64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5258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Symbole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3504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Description du Symbole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object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1389538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9DBCABD-92B5-BC05-A754-5BA344DDF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14792"/>
              </p:ext>
            </p:extLst>
          </p:nvPr>
        </p:nvGraphicFramePr>
        <p:xfrm>
          <a:off x="1296571" y="1874520"/>
          <a:ext cx="2336800" cy="29260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59064983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070894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Column</a:t>
                      </a:r>
                      <a:r>
                        <a:rPr lang="fr-FR" sz="1100" u="none" strike="noStrike" dirty="0">
                          <a:effectLst/>
                        </a:rPr>
                        <a:t> Name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Data Type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9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Code Domaine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object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1831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Domaine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object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1286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zone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727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Zone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object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1335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Élément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8204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Élément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13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Produit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6771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Produit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593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année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796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Année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int64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3456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Unité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832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Valeur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float64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68656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Symbole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5764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Description du Symbole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object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163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object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877251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619D1CCB-571F-1B6E-3FC2-83F807D31194}"/>
              </a:ext>
            </a:extLst>
          </p:cNvPr>
          <p:cNvSpPr txBox="1"/>
          <p:nvPr/>
        </p:nvSpPr>
        <p:spPr>
          <a:xfrm>
            <a:off x="1296571" y="1324624"/>
            <a:ext cx="2336800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Population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A276E9-70C8-8EC6-3EE4-6BEF6314D5AE}"/>
              </a:ext>
            </a:extLst>
          </p:cNvPr>
          <p:cNvSpPr txBox="1"/>
          <p:nvPr/>
        </p:nvSpPr>
        <p:spPr>
          <a:xfrm>
            <a:off x="8709568" y="1324624"/>
            <a:ext cx="2247901" cy="64633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Disponibilité Alimentaire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01B68E-6823-92D6-2552-4551F8DA9990}"/>
              </a:ext>
            </a:extLst>
          </p:cNvPr>
          <p:cNvSpPr txBox="1"/>
          <p:nvPr/>
        </p:nvSpPr>
        <p:spPr>
          <a:xfrm>
            <a:off x="8500640" y="5192759"/>
            <a:ext cx="2613568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Année 2017 uniquement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768C68-4A80-8A73-1AC4-F7386B63BBEE}"/>
              </a:ext>
            </a:extLst>
          </p:cNvPr>
          <p:cNvSpPr txBox="1"/>
          <p:nvPr/>
        </p:nvSpPr>
        <p:spPr>
          <a:xfrm>
            <a:off x="4689796" y="1715249"/>
            <a:ext cx="2613568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Zone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C11B42C-50F3-C024-513E-AF849E303DE7}"/>
              </a:ext>
            </a:extLst>
          </p:cNvPr>
          <p:cNvSpPr txBox="1"/>
          <p:nvPr/>
        </p:nvSpPr>
        <p:spPr>
          <a:xfrm>
            <a:off x="4689796" y="2319000"/>
            <a:ext cx="2613568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Population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DF89F6-9C8D-2CFF-A6F9-D3D27173C1E1}"/>
              </a:ext>
            </a:extLst>
          </p:cNvPr>
          <p:cNvSpPr txBox="1"/>
          <p:nvPr/>
        </p:nvSpPr>
        <p:spPr>
          <a:xfrm>
            <a:off x="8521947" y="5705930"/>
            <a:ext cx="2613568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Volailles uniquement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4A4F18-DEFE-66E7-249A-127AC7BFF9AB}"/>
              </a:ext>
            </a:extLst>
          </p:cNvPr>
          <p:cNvSpPr txBox="1"/>
          <p:nvPr/>
        </p:nvSpPr>
        <p:spPr>
          <a:xfrm>
            <a:off x="4711103" y="4130252"/>
            <a:ext cx="2613568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Exportation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A7EE42-79B5-A778-519C-AFF9A128A1AF}"/>
              </a:ext>
            </a:extLst>
          </p:cNvPr>
          <p:cNvSpPr txBox="1"/>
          <p:nvPr/>
        </p:nvSpPr>
        <p:spPr>
          <a:xfrm>
            <a:off x="4711103" y="2922750"/>
            <a:ext cx="2613568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Production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B4A866-002B-0D6B-9726-F44C7B59D769}"/>
              </a:ext>
            </a:extLst>
          </p:cNvPr>
          <p:cNvSpPr txBox="1"/>
          <p:nvPr/>
        </p:nvSpPr>
        <p:spPr>
          <a:xfrm>
            <a:off x="4711103" y="3526501"/>
            <a:ext cx="2613568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Importation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23C1598D-6C96-9D81-B266-A2A9D957E5BA}"/>
              </a:ext>
            </a:extLst>
          </p:cNvPr>
          <p:cNvGrpSpPr/>
          <p:nvPr/>
        </p:nvGrpSpPr>
        <p:grpSpPr>
          <a:xfrm>
            <a:off x="3668885" y="2503666"/>
            <a:ext cx="1015584" cy="1683759"/>
            <a:chOff x="3109589" y="2503666"/>
            <a:chExt cx="1577821" cy="1683759"/>
          </a:xfrm>
        </p:grpSpPr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6001C622-664F-34DE-6226-9BF8A8D22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589" y="2503666"/>
              <a:ext cx="1577821" cy="14646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4BB1883-A515-5F27-89FA-C27B10F47511}"/>
                </a:ext>
              </a:extLst>
            </p:cNvPr>
            <p:cNvCxnSpPr>
              <a:cxnSpLocks/>
            </p:cNvCxnSpPr>
            <p:nvPr/>
          </p:nvCxnSpPr>
          <p:spPr>
            <a:xfrm>
              <a:off x="3109589" y="4169669"/>
              <a:ext cx="79454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BEBEC0F-43BA-E69D-8F54-05144A8EA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4130" y="2503666"/>
              <a:ext cx="0" cy="1683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B8533BA8-A3EA-EE90-7944-CB04F43C49CD}"/>
              </a:ext>
            </a:extLst>
          </p:cNvPr>
          <p:cNvGrpSpPr/>
          <p:nvPr/>
        </p:nvGrpSpPr>
        <p:grpSpPr>
          <a:xfrm>
            <a:off x="7351305" y="3124940"/>
            <a:ext cx="1298533" cy="1251750"/>
            <a:chOff x="6623326" y="3124940"/>
            <a:chExt cx="2083873" cy="1251750"/>
          </a:xfrm>
        </p:grpSpPr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5B08305C-499D-E9FC-456C-F6FEEF7F6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326" y="3124940"/>
              <a:ext cx="3817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204A641A-51CB-1420-7B5B-35D2E3A3A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326" y="3708648"/>
              <a:ext cx="3817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CFACD8C6-6694-9010-C60C-0FBFB16A7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326" y="4308630"/>
              <a:ext cx="3817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CE4CC1C4-DC8B-C6EA-C1A6-A4690DF630AE}"/>
                </a:ext>
              </a:extLst>
            </p:cNvPr>
            <p:cNvCxnSpPr>
              <a:cxnSpLocks/>
            </p:cNvCxnSpPr>
            <p:nvPr/>
          </p:nvCxnSpPr>
          <p:spPr>
            <a:xfrm>
              <a:off x="7005066" y="3124940"/>
              <a:ext cx="0" cy="11836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824E7F0E-47C6-5FEE-7AD0-BE301408E413}"/>
                </a:ext>
              </a:extLst>
            </p:cNvPr>
            <p:cNvCxnSpPr>
              <a:cxnSpLocks/>
            </p:cNvCxnSpPr>
            <p:nvPr/>
          </p:nvCxnSpPr>
          <p:spPr>
            <a:xfrm>
              <a:off x="7005066" y="3708648"/>
              <a:ext cx="111118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FCA757E0-3484-DEA1-5A93-9F2E2C70DCA8}"/>
                </a:ext>
              </a:extLst>
            </p:cNvPr>
            <p:cNvCxnSpPr>
              <a:cxnSpLocks/>
            </p:cNvCxnSpPr>
            <p:nvPr/>
          </p:nvCxnSpPr>
          <p:spPr>
            <a:xfrm>
              <a:off x="8116254" y="3229936"/>
              <a:ext cx="0" cy="11467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04069E5B-C9A4-AE4B-3445-8E311C534DAD}"/>
                </a:ext>
              </a:extLst>
            </p:cNvPr>
            <p:cNvCxnSpPr>
              <a:cxnSpLocks/>
            </p:cNvCxnSpPr>
            <p:nvPr/>
          </p:nvCxnSpPr>
          <p:spPr>
            <a:xfrm>
              <a:off x="8098498" y="3238814"/>
              <a:ext cx="59834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A196E89-7355-D43A-2402-155C69FDB9E2}"/>
                </a:ext>
              </a:extLst>
            </p:cNvPr>
            <p:cNvCxnSpPr>
              <a:cxnSpLocks/>
            </p:cNvCxnSpPr>
            <p:nvPr/>
          </p:nvCxnSpPr>
          <p:spPr>
            <a:xfrm>
              <a:off x="8108852" y="4172445"/>
              <a:ext cx="59834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321EF112-F318-876E-6372-2F1D0293B7FD}"/>
                </a:ext>
              </a:extLst>
            </p:cNvPr>
            <p:cNvCxnSpPr>
              <a:cxnSpLocks/>
            </p:cNvCxnSpPr>
            <p:nvPr/>
          </p:nvCxnSpPr>
          <p:spPr>
            <a:xfrm>
              <a:off x="8101456" y="4360357"/>
              <a:ext cx="59834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13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FD02D8-14D3-06B0-0C51-58E3BA3A2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6793"/>
            <a:ext cx="12192000" cy="29395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27B982-2BAE-548F-2111-32296001D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21" y="1667999"/>
            <a:ext cx="7026249" cy="9297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EC7B5BA-E8B4-547D-8D0C-B99E836FD7F4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Nettoyage : Filtres</a:t>
            </a:r>
          </a:p>
        </p:txBody>
      </p:sp>
    </p:spTree>
    <p:extLst>
      <p:ext uri="{BB962C8B-B14F-4D97-AF65-F5344CB8AC3E}">
        <p14:creationId xmlns:p14="http://schemas.microsoft.com/office/powerpoint/2010/main" val="177268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211F63-22E0-E387-CA90-53BD7096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1287594"/>
            <a:ext cx="11202371" cy="42828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C77CCF9-7995-EBB9-3DF2-55BD6994E0B3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Nettoyage : Filtres 2</a:t>
            </a:r>
          </a:p>
        </p:txBody>
      </p:sp>
    </p:spTree>
    <p:extLst>
      <p:ext uri="{BB962C8B-B14F-4D97-AF65-F5344CB8AC3E}">
        <p14:creationId xmlns:p14="http://schemas.microsoft.com/office/powerpoint/2010/main" val="139442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1339AD8-B949-BEB2-30EA-E83A5C763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320"/>
            <a:ext cx="12192000" cy="44837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17AB2D2-37EA-2563-8390-0524CCB7A296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Nettoyage : Réorganisation</a:t>
            </a:r>
          </a:p>
        </p:txBody>
      </p:sp>
    </p:spTree>
    <p:extLst>
      <p:ext uri="{BB962C8B-B14F-4D97-AF65-F5344CB8AC3E}">
        <p14:creationId xmlns:p14="http://schemas.microsoft.com/office/powerpoint/2010/main" val="5633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F7874A-2712-5C93-EA7F-2B1F1615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1299025"/>
            <a:ext cx="11171888" cy="425994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A365E3F-C2DF-9389-2B5E-E6FA5490A9B6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Nettoyage : Aperçu</a:t>
            </a:r>
          </a:p>
        </p:txBody>
      </p:sp>
    </p:spTree>
    <p:extLst>
      <p:ext uri="{BB962C8B-B14F-4D97-AF65-F5344CB8AC3E}">
        <p14:creationId xmlns:p14="http://schemas.microsoft.com/office/powerpoint/2010/main" val="41203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A5602E9-FE7D-758A-3EF2-C30238A2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81" y="1482571"/>
            <a:ext cx="7251525" cy="48027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BFC6F7A-3851-3CF5-BFB1-1DFBFD3AB3BA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Dendrogramme</a:t>
            </a:r>
          </a:p>
        </p:txBody>
      </p:sp>
    </p:spTree>
    <p:extLst>
      <p:ext uri="{BB962C8B-B14F-4D97-AF65-F5344CB8AC3E}">
        <p14:creationId xmlns:p14="http://schemas.microsoft.com/office/powerpoint/2010/main" val="163461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AB2A44A-245F-68B4-F073-BDBBF9F1E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9" y="1535303"/>
            <a:ext cx="10892901" cy="43200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A926B1-31C8-2988-0C93-802B2BA3A614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Dendrogramme Simplifié</a:t>
            </a:r>
          </a:p>
        </p:txBody>
      </p:sp>
    </p:spTree>
    <p:extLst>
      <p:ext uri="{BB962C8B-B14F-4D97-AF65-F5344CB8AC3E}">
        <p14:creationId xmlns:p14="http://schemas.microsoft.com/office/powerpoint/2010/main" val="27537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ADF9441-7751-9924-9BB7-E6974D22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12" y="1184134"/>
            <a:ext cx="5737346" cy="55532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0D156E8-36F0-4184-28CD-034113EAE0F7}"/>
              </a:ext>
            </a:extLst>
          </p:cNvPr>
          <p:cNvSpPr txBox="1"/>
          <p:nvPr/>
        </p:nvSpPr>
        <p:spPr>
          <a:xfrm>
            <a:off x="3433905" y="683644"/>
            <a:ext cx="496907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Analyse : Dendrogramme Résultat</a:t>
            </a:r>
          </a:p>
        </p:txBody>
      </p:sp>
    </p:spTree>
    <p:extLst>
      <p:ext uri="{BB962C8B-B14F-4D97-AF65-F5344CB8AC3E}">
        <p14:creationId xmlns:p14="http://schemas.microsoft.com/office/powerpoint/2010/main" val="2225310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201</Words>
  <Application>Microsoft Office PowerPoint</Application>
  <PresentationFormat>Grand écran</PresentationFormat>
  <Paragraphs>97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Léna Bacot</dc:creator>
  <cp:lastModifiedBy>Léna Bacot</cp:lastModifiedBy>
  <cp:revision>31</cp:revision>
  <dcterms:created xsi:type="dcterms:W3CDTF">2022-01-28T15:47:59Z</dcterms:created>
  <dcterms:modified xsi:type="dcterms:W3CDTF">2023-02-20T15:06:49Z</dcterms:modified>
</cp:coreProperties>
</file>