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DA7"/>
    <a:srgbClr val="228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FEE8B-78EE-4BAA-8106-17B4290F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8103C3-6336-4F95-B11A-58A2CCF1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AA190-7A97-4BE0-B244-26828B7E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62FDB-B43E-4A4B-A551-D98074AD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3ACB2-E012-4F72-AA98-5FECE978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3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790B1-A7A5-46CC-9FD8-D26C2618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28FA-4B63-4963-921C-B74DA51E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6B6F9-4EB8-4032-96C9-C23D152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CB673-3E7F-4293-BEEF-C4D7A18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F9433-62A9-44AB-8672-73685393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7E540F-DD5A-4C4D-AB55-6DB67ADF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C413D-1814-44D6-B666-23080778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D8124-3315-4CFD-BD19-B80B8BF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E49BF-1691-4529-813B-E6E770EA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C5091-6C74-4198-B2E1-D73983F9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64B03-B488-4F7E-BC4E-F00126B1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B2074-64DE-4406-9130-ECF31A64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E260F-991A-43BC-B059-BBC5A086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85513-6148-4D2A-967A-EF3CC4F7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EDD7C-A010-4CC5-AB70-35E8435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956AD-263C-485E-A3F5-CACDB1A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603A0D-CC1F-49AC-99CF-496D3D4B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D7CDA-0880-4E27-8949-9F691C6D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9A117-3030-4013-85F3-799B4CCE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4BFA8-7175-4B56-9BB6-2DFF1743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4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C331-8849-41B6-8D92-4674C37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2A7F1-717B-49FE-8000-E632746FB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7CCF1-B926-4A88-8434-3310931D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FED09-CD18-46A7-967A-D3F5319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B0895-4C8C-41C1-8042-ADB2E9C8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10A9A8-23E8-44D4-8A8E-3450F11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5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9E0D7-FEDB-4015-8942-B9CC6365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C34E6-A3A4-40F6-B93E-4171BCE9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C8F9A6-2B83-487E-B087-9A03849C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D11C4-8D7D-43AD-A8AA-68B7F8A95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D674AC-7501-4DAF-8E2C-4E334CD3A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AB2CEE-D1DD-47CF-BFDB-8E6B985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DA79FE-01B9-4F25-9306-B91A76AD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F01F8F-E8E2-4CCC-AED0-1ED9996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08883-54E4-4DCF-B754-DA164BCD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80F694-E94E-49AD-807D-B3C9DF2A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82CA85-55EE-4427-9D5F-73D9D896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362FB-6D2B-4EFC-8F7E-12802577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E80382-351C-4BC9-927F-B20967D7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BE5CFC-28A0-4836-A106-9AA24AF8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6BFAE-4613-4755-9748-1150AE9E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FD26A-2398-487C-B51B-0910CCA8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CABFB-EC91-4757-95BE-000E7B37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5EDF8-F9DC-44A1-9615-09DB35AE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48EF-7069-47CF-9EF0-DF15EA0D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839D4-C1E7-44BF-A5ED-50DBA963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82EDE7-2C6B-494D-848F-F1BEE5FC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CBA6-34E0-4E2E-A86B-1F19B9C2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1A1C2D-6EE3-4D6B-8494-BCCD2875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D8C4B-CF31-411F-8C65-057148A6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B6AE6-6BD3-4B58-B906-CA53F60D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43F998-778F-4D4C-B0DA-638CADD8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E06872-F047-4145-878A-FDBCC4A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C9742E-A609-4398-9662-FCE38EB2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B0E0D-D105-4F8A-A014-7AC9E480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BF711-966D-4982-82E4-85350D8D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9B03-2C88-42F2-A9CE-22CBB335FDB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61571-9EF9-40D1-B6A0-4C74DD99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2C760-AB8F-498C-B15F-78E73DFE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DFAE50A-B106-4517-8418-5FC148C7D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5527"/>
              </p:ext>
            </p:extLst>
          </p:nvPr>
        </p:nvGraphicFramePr>
        <p:xfrm>
          <a:off x="2696361" y="1301168"/>
          <a:ext cx="6799278" cy="4755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302">
                  <a:extLst>
                    <a:ext uri="{9D8B030D-6E8A-4147-A177-3AD203B41FA5}">
                      <a16:colId xmlns:a16="http://schemas.microsoft.com/office/drawing/2014/main" val="2305774181"/>
                    </a:ext>
                  </a:extLst>
                </a:gridCol>
                <a:gridCol w="2508302">
                  <a:extLst>
                    <a:ext uri="{9D8B030D-6E8A-4147-A177-3AD203B41FA5}">
                      <a16:colId xmlns:a16="http://schemas.microsoft.com/office/drawing/2014/main" val="1818389506"/>
                    </a:ext>
                  </a:extLst>
                </a:gridCol>
                <a:gridCol w="1782674">
                  <a:extLst>
                    <a:ext uri="{9D8B030D-6E8A-4147-A177-3AD203B41FA5}">
                      <a16:colId xmlns:a16="http://schemas.microsoft.com/office/drawing/2014/main" val="2728813918"/>
                    </a:ext>
                  </a:extLst>
                </a:gridCol>
              </a:tblGrid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9487267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Numéro de voie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= 0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1518571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de voie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(10)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6936289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Identifiant B/T/Q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(5)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49605487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de la voie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(60)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9271210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Postal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9998421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Departement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95039040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de la commune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(60)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7401272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Carrez du 1er lot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5151816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Carrez du 2eme lot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9325900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Carrez du 3eme lot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5256004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Carrez du 4eme lot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93629409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Carrez du 5eme lot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1787290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lots 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5099228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Réelle du Batiment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6730193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Pièces Principales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1852742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du Terrain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1727292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de Local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(40)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2880123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de la mutation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498212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Fonciere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0121755"/>
                  </a:ext>
                </a:extLst>
              </a:tr>
              <a:tr h="2264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mutation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(30)</a:t>
                      </a: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D97DA7">
                            <a:tint val="66000"/>
                            <a:satMod val="160000"/>
                          </a:srgbClr>
                        </a:gs>
                        <a:gs pos="50000">
                          <a:srgbClr val="D97DA7">
                            <a:tint val="44500"/>
                            <a:satMod val="160000"/>
                          </a:srgbClr>
                        </a:gs>
                        <a:gs pos="100000">
                          <a:srgbClr val="D97DA7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7209611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27164B2-2425-45A6-96BC-9955ACCAE041}"/>
              </a:ext>
            </a:extLst>
          </p:cNvPr>
          <p:cNvSpPr txBox="1"/>
          <p:nvPr/>
        </p:nvSpPr>
        <p:spPr>
          <a:xfrm>
            <a:off x="3611460" y="489496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Dictionnaire des données </a:t>
            </a:r>
          </a:p>
        </p:txBody>
      </p:sp>
    </p:spTree>
    <p:extLst>
      <p:ext uri="{BB962C8B-B14F-4D97-AF65-F5344CB8AC3E}">
        <p14:creationId xmlns:p14="http://schemas.microsoft.com/office/powerpoint/2010/main" val="26942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0003A3-1B42-477F-B480-4E028FC3E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65478"/>
              </p:ext>
            </p:extLst>
          </p:nvPr>
        </p:nvGraphicFramePr>
        <p:xfrm>
          <a:off x="2391619" y="2498905"/>
          <a:ext cx="265931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69">
                  <a:extLst>
                    <a:ext uri="{9D8B030D-6E8A-4147-A177-3AD203B41FA5}">
                      <a16:colId xmlns:a16="http://schemas.microsoft.com/office/drawing/2014/main" val="3236777992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460765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7448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Date de la mutation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63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Valeur Foncière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6305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Nature de la mutation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string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08711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B90E333-517E-461E-805D-1E084E9B9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36810"/>
              </p:ext>
            </p:extLst>
          </p:nvPr>
        </p:nvGraphicFramePr>
        <p:xfrm>
          <a:off x="7274012" y="1912165"/>
          <a:ext cx="265931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802">
                  <a:extLst>
                    <a:ext uri="{9D8B030D-6E8A-4147-A177-3AD203B41FA5}">
                      <a16:colId xmlns:a16="http://schemas.microsoft.com/office/drawing/2014/main" val="1904310910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40246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Data Type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56471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1er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2710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2eme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19331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3eme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7308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4eme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5881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5eme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3706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 de lots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593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Surface Réelle du Bâtiment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1428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Nombres de Pièces Principales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2513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du Terrain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1412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 de Local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string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123359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462E272-6AFB-43BF-BEE5-5F96C9E4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9336"/>
              </p:ext>
            </p:extLst>
          </p:nvPr>
        </p:nvGraphicFramePr>
        <p:xfrm>
          <a:off x="7267662" y="5019688"/>
          <a:ext cx="265931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69">
                  <a:extLst>
                    <a:ext uri="{9D8B030D-6E8A-4147-A177-3AD203B41FA5}">
                      <a16:colId xmlns:a16="http://schemas.microsoft.com/office/drawing/2014/main" val="2086460237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23416526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Data Type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5257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Numéro de voie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1752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Identifiant B/T/Q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5105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Type de Voie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4196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 de la voie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string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832157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0D9584D-F458-4B0B-B648-27AB5E944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31705"/>
              </p:ext>
            </p:extLst>
          </p:nvPr>
        </p:nvGraphicFramePr>
        <p:xfrm>
          <a:off x="2391619" y="5008469"/>
          <a:ext cx="265931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969">
                  <a:extLst>
                    <a:ext uri="{9D8B030D-6E8A-4147-A177-3AD203B41FA5}">
                      <a16:colId xmlns:a16="http://schemas.microsoft.com/office/drawing/2014/main" val="4127680191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1349365378"/>
                    </a:ext>
                  </a:extLst>
                </a:gridCol>
              </a:tblGrid>
              <a:tr h="22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Data Type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25556098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Postal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7085974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Departement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7516806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 de la Commune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string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975667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91C17CB-23A7-4BEE-BBEE-3179C20FC093}"/>
              </a:ext>
            </a:extLst>
          </p:cNvPr>
          <p:cNvSpPr txBox="1"/>
          <p:nvPr/>
        </p:nvSpPr>
        <p:spPr>
          <a:xfrm>
            <a:off x="3611460" y="489496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Modèle Conceptuel des données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46B8DD-2AA1-4D51-B6BD-8CE4FB825DAC}"/>
              </a:ext>
            </a:extLst>
          </p:cNvPr>
          <p:cNvCxnSpPr>
            <a:cxnSpLocks/>
          </p:cNvCxnSpPr>
          <p:nvPr/>
        </p:nvCxnSpPr>
        <p:spPr>
          <a:xfrm>
            <a:off x="5050929" y="2879905"/>
            <a:ext cx="2223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14CCA66-998A-402F-B08F-6CD4833076F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050929" y="5389469"/>
            <a:ext cx="2223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0EB4B24-A2E0-422E-9C0F-21F8509215A6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8597317" y="4007665"/>
            <a:ext cx="6350" cy="5682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0E953CA-B497-4748-BA12-3A1F281C2DB1}"/>
              </a:ext>
            </a:extLst>
          </p:cNvPr>
          <p:cNvSpPr txBox="1"/>
          <p:nvPr/>
        </p:nvSpPr>
        <p:spPr>
          <a:xfrm>
            <a:off x="2391619" y="2057488"/>
            <a:ext cx="2659310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Mutation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1EA013-CC3C-4BFF-BA30-E05849547230}"/>
              </a:ext>
            </a:extLst>
          </p:cNvPr>
          <p:cNvSpPr txBox="1"/>
          <p:nvPr/>
        </p:nvSpPr>
        <p:spPr>
          <a:xfrm>
            <a:off x="7267662" y="4575942"/>
            <a:ext cx="2659310" cy="369332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3C49C5-4AB0-43E4-B780-FAC89E2E25E1}"/>
              </a:ext>
            </a:extLst>
          </p:cNvPr>
          <p:cNvSpPr txBox="1"/>
          <p:nvPr/>
        </p:nvSpPr>
        <p:spPr>
          <a:xfrm>
            <a:off x="2391619" y="4575942"/>
            <a:ext cx="2659310" cy="369332"/>
          </a:xfrm>
          <a:prstGeom prst="rect">
            <a:avLst/>
          </a:prstGeom>
          <a:ln>
            <a:solidFill>
              <a:srgbClr val="228F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Commune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35C9D16-71D7-4833-A788-2C6CFEE0DD0F}"/>
              </a:ext>
            </a:extLst>
          </p:cNvPr>
          <p:cNvSpPr txBox="1"/>
          <p:nvPr/>
        </p:nvSpPr>
        <p:spPr>
          <a:xfrm>
            <a:off x="7267662" y="1461692"/>
            <a:ext cx="2659310" cy="369332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Bien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2A2FFB4-6B53-40D2-9203-88192E63130E}"/>
              </a:ext>
            </a:extLst>
          </p:cNvPr>
          <p:cNvSpPr txBox="1"/>
          <p:nvPr/>
        </p:nvSpPr>
        <p:spPr>
          <a:xfrm>
            <a:off x="5430589" y="2368439"/>
            <a:ext cx="1441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Concerne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FB0D428-F5A6-4163-B072-8E3EE86E3BB4}"/>
              </a:ext>
            </a:extLst>
          </p:cNvPr>
          <p:cNvSpPr txBox="1"/>
          <p:nvPr/>
        </p:nvSpPr>
        <p:spPr>
          <a:xfrm>
            <a:off x="8992939" y="4107137"/>
            <a:ext cx="940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Est à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BD99820-7657-4F70-961D-D22E3FAEE260}"/>
              </a:ext>
            </a:extLst>
          </p:cNvPr>
          <p:cNvSpPr txBox="1"/>
          <p:nvPr/>
        </p:nvSpPr>
        <p:spPr>
          <a:xfrm>
            <a:off x="5441745" y="4842476"/>
            <a:ext cx="1441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Se situe dans</a:t>
            </a:r>
          </a:p>
        </p:txBody>
      </p:sp>
    </p:spTree>
    <p:extLst>
      <p:ext uri="{BB962C8B-B14F-4D97-AF65-F5344CB8AC3E}">
        <p14:creationId xmlns:p14="http://schemas.microsoft.com/office/powerpoint/2010/main" val="164766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B7B3CAA-39FF-4F7F-819F-8AE8DEC4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64427"/>
              </p:ext>
            </p:extLst>
          </p:nvPr>
        </p:nvGraphicFramePr>
        <p:xfrm>
          <a:off x="804121" y="2033167"/>
          <a:ext cx="44964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083">
                  <a:extLst>
                    <a:ext uri="{9D8B030D-6E8A-4147-A177-3AD203B41FA5}">
                      <a16:colId xmlns:a16="http://schemas.microsoft.com/office/drawing/2014/main" val="3848414582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1976955317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1381961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Special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81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PK, Auto_Increment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1167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Référence Id du bien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5170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Date de la mutation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08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Valeur Foncière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6291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Nature de la mutation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55202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0FA21EB-3EA2-4C0A-BF77-D9755CA8A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96759"/>
              </p:ext>
            </p:extLst>
          </p:nvPr>
        </p:nvGraphicFramePr>
        <p:xfrm>
          <a:off x="6694414" y="1379291"/>
          <a:ext cx="4496499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358">
                  <a:extLst>
                    <a:ext uri="{9D8B030D-6E8A-4147-A177-3AD203B41FA5}">
                      <a16:colId xmlns:a16="http://schemas.microsoft.com/office/drawing/2014/main" val="2358798765"/>
                    </a:ext>
                  </a:extLst>
                </a:gridCol>
                <a:gridCol w="935911">
                  <a:extLst>
                    <a:ext uri="{9D8B030D-6E8A-4147-A177-3AD203B41FA5}">
                      <a16:colId xmlns:a16="http://schemas.microsoft.com/office/drawing/2014/main" val="2192020026"/>
                    </a:ext>
                  </a:extLst>
                </a:gridCol>
                <a:gridCol w="1325230">
                  <a:extLst>
                    <a:ext uri="{9D8B030D-6E8A-4147-A177-3AD203B41FA5}">
                      <a16:colId xmlns:a16="http://schemas.microsoft.com/office/drawing/2014/main" val="870665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Special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269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PK, Auto_Increment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08399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Référence id de l'adresse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84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1er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7070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2eme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937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3eme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2605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4eme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6474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Carrez du 5eme lot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76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 de lots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7658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Réelle du Batiment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0666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Nombres de Pièces Principales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7704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Surface du Terrain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232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 de Local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319136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DBE1B12-EEF2-4418-AFF0-830114EFB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15021"/>
              </p:ext>
            </p:extLst>
          </p:nvPr>
        </p:nvGraphicFramePr>
        <p:xfrm>
          <a:off x="6694414" y="4504888"/>
          <a:ext cx="44964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5028">
                  <a:extLst>
                    <a:ext uri="{9D8B030D-6E8A-4147-A177-3AD203B41FA5}">
                      <a16:colId xmlns:a16="http://schemas.microsoft.com/office/drawing/2014/main" val="4061278958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26719806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12123879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Special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5987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PK,Auto_Increment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1518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Référence id de la Commune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9067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Numéro de voie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86575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Identifiant B/T/Q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8382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 de Voie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753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 de la voie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646686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9ACEDDD-8709-4A7B-8D27-CD5187B07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7048"/>
              </p:ext>
            </p:extLst>
          </p:nvPr>
        </p:nvGraphicFramePr>
        <p:xfrm>
          <a:off x="821510" y="4055271"/>
          <a:ext cx="44964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250">
                  <a:extLst>
                    <a:ext uri="{9D8B030D-6E8A-4147-A177-3AD203B41FA5}">
                      <a16:colId xmlns:a16="http://schemas.microsoft.com/office/drawing/2014/main" val="1661129427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158491503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19922713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Name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Special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3083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PK,Auto_Increment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1164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Postal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4742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Departement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9578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 de la Commune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228FC0">
                            <a:tint val="66000"/>
                            <a:satMod val="160000"/>
                          </a:srgbClr>
                        </a:gs>
                        <a:gs pos="50000">
                          <a:srgbClr val="228FC0">
                            <a:tint val="44500"/>
                            <a:satMod val="160000"/>
                          </a:srgbClr>
                        </a:gs>
                        <a:gs pos="100000">
                          <a:srgbClr val="228F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1676599"/>
                  </a:ext>
                </a:extLst>
              </a:tr>
            </a:tbl>
          </a:graphicData>
        </a:graphic>
      </p:graphicFrame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80D943D4-BEA4-401A-AB39-328395E64499}"/>
              </a:ext>
            </a:extLst>
          </p:cNvPr>
          <p:cNvCxnSpPr>
            <a:cxnSpLocks/>
          </p:cNvCxnSpPr>
          <p:nvPr/>
        </p:nvCxnSpPr>
        <p:spPr>
          <a:xfrm flipV="1">
            <a:off x="5300620" y="1679017"/>
            <a:ext cx="1376407" cy="8051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08761230-8762-49F2-92AE-09AD759BE56F}"/>
              </a:ext>
            </a:extLst>
          </p:cNvPr>
          <p:cNvCxnSpPr>
            <a:cxnSpLocks/>
          </p:cNvCxnSpPr>
          <p:nvPr/>
        </p:nvCxnSpPr>
        <p:spPr>
          <a:xfrm rot="5400000">
            <a:off x="11094530" y="4039210"/>
            <a:ext cx="838723" cy="645957"/>
          </a:xfrm>
          <a:prstGeom prst="bentConnector3">
            <a:avLst>
              <a:gd name="adj1" fmla="val 101105"/>
            </a:avLst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D6FEF3C7-1FA3-48DE-B61E-ADB8B4DEEF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66401" y="2572361"/>
            <a:ext cx="2094977" cy="645954"/>
          </a:xfrm>
          <a:prstGeom prst="bentConnector3">
            <a:avLst>
              <a:gd name="adj1" fmla="val 442"/>
            </a:avLst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D5B38926-CDF9-430B-AC3F-317181663784}"/>
              </a:ext>
            </a:extLst>
          </p:cNvPr>
          <p:cNvCxnSpPr>
            <a:cxnSpLocks/>
          </p:cNvCxnSpPr>
          <p:nvPr/>
        </p:nvCxnSpPr>
        <p:spPr>
          <a:xfrm rot="10800000">
            <a:off x="5300621" y="4355026"/>
            <a:ext cx="1376407" cy="6527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A74F006-4399-4DFC-B5B4-5C122B42C81B}"/>
              </a:ext>
            </a:extLst>
          </p:cNvPr>
          <p:cNvSpPr txBox="1"/>
          <p:nvPr/>
        </p:nvSpPr>
        <p:spPr>
          <a:xfrm>
            <a:off x="804122" y="1599054"/>
            <a:ext cx="4496498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Mutation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11A1A7-F116-42BC-88C2-95B00763A45F}"/>
              </a:ext>
            </a:extLst>
          </p:cNvPr>
          <p:cNvSpPr txBox="1"/>
          <p:nvPr/>
        </p:nvSpPr>
        <p:spPr>
          <a:xfrm>
            <a:off x="6677028" y="4062052"/>
            <a:ext cx="4513884" cy="369332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1A3E6D-7E36-4750-9A44-5554B202BBE7}"/>
              </a:ext>
            </a:extLst>
          </p:cNvPr>
          <p:cNvSpPr txBox="1"/>
          <p:nvPr/>
        </p:nvSpPr>
        <p:spPr>
          <a:xfrm>
            <a:off x="821509" y="3611819"/>
            <a:ext cx="4496499" cy="369332"/>
          </a:xfrm>
          <a:prstGeom prst="rect">
            <a:avLst/>
          </a:prstGeom>
          <a:ln>
            <a:solidFill>
              <a:srgbClr val="228F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Commune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302F00F-2BDF-4271-BAC9-E0B05E8D99D9}"/>
              </a:ext>
            </a:extLst>
          </p:cNvPr>
          <p:cNvSpPr txBox="1"/>
          <p:nvPr/>
        </p:nvSpPr>
        <p:spPr>
          <a:xfrm>
            <a:off x="6694413" y="934006"/>
            <a:ext cx="4496498" cy="369332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Bien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E2CB413-C6A7-4133-A1DB-0D6C2DC52FE5}"/>
              </a:ext>
            </a:extLst>
          </p:cNvPr>
          <p:cNvSpPr txBox="1"/>
          <p:nvPr/>
        </p:nvSpPr>
        <p:spPr>
          <a:xfrm>
            <a:off x="3521671" y="136114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Schéma Relationnel Normalisé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23D159A-ED75-4337-A039-CD20CF3118C5}"/>
              </a:ext>
            </a:extLst>
          </p:cNvPr>
          <p:cNvSpPr txBox="1"/>
          <p:nvPr/>
        </p:nvSpPr>
        <p:spPr>
          <a:xfrm>
            <a:off x="5224510" y="2213895"/>
            <a:ext cx="1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F6DF3B0-C9A6-458E-9303-E529876871D7}"/>
              </a:ext>
            </a:extLst>
          </p:cNvPr>
          <p:cNvSpPr txBox="1"/>
          <p:nvPr/>
        </p:nvSpPr>
        <p:spPr>
          <a:xfrm>
            <a:off x="6494469" y="4637645"/>
            <a:ext cx="1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2F39DD7-232B-46D2-B9E3-CDD5D07938F1}"/>
              </a:ext>
            </a:extLst>
          </p:cNvPr>
          <p:cNvSpPr txBox="1"/>
          <p:nvPr/>
        </p:nvSpPr>
        <p:spPr>
          <a:xfrm>
            <a:off x="11123190" y="1596756"/>
            <a:ext cx="1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3211DC-CBEA-426B-8355-8714088A8B04}"/>
              </a:ext>
            </a:extLst>
          </p:cNvPr>
          <p:cNvSpPr txBox="1"/>
          <p:nvPr/>
        </p:nvSpPr>
        <p:spPr>
          <a:xfrm>
            <a:off x="6356114" y="1319198"/>
            <a:ext cx="1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6C95C36-84D4-498C-AC1D-32A91F3B9372}"/>
              </a:ext>
            </a:extLst>
          </p:cNvPr>
          <p:cNvSpPr txBox="1"/>
          <p:nvPr/>
        </p:nvSpPr>
        <p:spPr>
          <a:xfrm>
            <a:off x="5364952" y="4039125"/>
            <a:ext cx="1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FC0DB-EE97-44C2-B774-2FFAD31E98C1}"/>
              </a:ext>
            </a:extLst>
          </p:cNvPr>
          <p:cNvSpPr txBox="1"/>
          <p:nvPr/>
        </p:nvSpPr>
        <p:spPr>
          <a:xfrm>
            <a:off x="11209782" y="4448237"/>
            <a:ext cx="19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1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904EDF-A318-4D6D-9524-8A81CD79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87896"/>
            <a:ext cx="7854950" cy="6033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0143D4-7C05-4432-BF5C-C03EAEDDACE5}"/>
              </a:ext>
            </a:extLst>
          </p:cNvPr>
          <p:cNvSpPr txBox="1"/>
          <p:nvPr/>
        </p:nvSpPr>
        <p:spPr>
          <a:xfrm>
            <a:off x="3521671" y="136114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Extrait Base De Données : Mutations</a:t>
            </a:r>
          </a:p>
        </p:txBody>
      </p:sp>
    </p:spTree>
    <p:extLst>
      <p:ext uri="{BB962C8B-B14F-4D97-AF65-F5344CB8AC3E}">
        <p14:creationId xmlns:p14="http://schemas.microsoft.com/office/powerpoint/2010/main" val="22590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AE4CAF4-ED30-49F1-8A51-7ADBE391896F}"/>
              </a:ext>
            </a:extLst>
          </p:cNvPr>
          <p:cNvSpPr txBox="1"/>
          <p:nvPr/>
        </p:nvSpPr>
        <p:spPr>
          <a:xfrm>
            <a:off x="3521671" y="136114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Extrait Base De Données : Biens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6E8857-03DC-465E-9791-4E677EF8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0" y="580277"/>
            <a:ext cx="11400639" cy="62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447403-A45C-44B7-97AE-A3BC80D594E2}"/>
              </a:ext>
            </a:extLst>
          </p:cNvPr>
          <p:cNvSpPr txBox="1"/>
          <p:nvPr/>
        </p:nvSpPr>
        <p:spPr>
          <a:xfrm>
            <a:off x="3521671" y="136114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Extrait Base De Données : Adresses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804B88-CC76-4BA3-932E-12198F01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3" y="576950"/>
            <a:ext cx="10878813" cy="6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8E1497D-801F-40AC-9EFA-EE41998BB1A1}"/>
              </a:ext>
            </a:extLst>
          </p:cNvPr>
          <p:cNvSpPr txBox="1"/>
          <p:nvPr/>
        </p:nvSpPr>
        <p:spPr>
          <a:xfrm>
            <a:off x="3611460" y="136114"/>
            <a:ext cx="4969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Extrait Base De Données : Communes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EBF6E6-9822-4AB9-A7C2-5C9B7D6E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10" y="666496"/>
            <a:ext cx="5273180" cy="60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3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450</Words>
  <Application>Microsoft Office PowerPoint</Application>
  <PresentationFormat>Grand écran</PresentationFormat>
  <Paragraphs>194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Léna Bacot</dc:creator>
  <cp:lastModifiedBy>Léna Bacot</cp:lastModifiedBy>
  <cp:revision>18</cp:revision>
  <dcterms:created xsi:type="dcterms:W3CDTF">2022-01-28T15:47:59Z</dcterms:created>
  <dcterms:modified xsi:type="dcterms:W3CDTF">2022-02-02T16:43:02Z</dcterms:modified>
</cp:coreProperties>
</file>