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67660-31C6-424E-B428-1225DFFA1069}" type="datetimeFigureOut">
              <a:rPr lang="vi-VN" smtClean="0"/>
              <a:t>01/09/2017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4D198-4F40-4808-9AE7-74E34F8809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9877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4D198-4F40-4808-9AE7-74E34F8809B7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8048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FB72-EA97-4442-A919-449C8BBC386E}" type="datetimeFigureOut">
              <a:rPr lang="vi-VN" smtClean="0"/>
              <a:t>01/09/2017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919E-B399-4B20-8C78-D73922FD996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896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FB72-EA97-4442-A919-449C8BBC386E}" type="datetimeFigureOut">
              <a:rPr lang="vi-VN" smtClean="0"/>
              <a:t>01/09/2017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919E-B399-4B20-8C78-D73922FD996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844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FB72-EA97-4442-A919-449C8BBC386E}" type="datetimeFigureOut">
              <a:rPr lang="vi-VN" smtClean="0"/>
              <a:t>01/09/2017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919E-B399-4B20-8C78-D73922FD996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746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FB72-EA97-4442-A919-449C8BBC386E}" type="datetimeFigureOut">
              <a:rPr lang="vi-VN" smtClean="0"/>
              <a:t>01/09/2017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919E-B399-4B20-8C78-D73922FD996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036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FB72-EA97-4442-A919-449C8BBC386E}" type="datetimeFigureOut">
              <a:rPr lang="vi-VN" smtClean="0"/>
              <a:t>01/09/2017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919E-B399-4B20-8C78-D73922FD996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215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FB72-EA97-4442-A919-449C8BBC386E}" type="datetimeFigureOut">
              <a:rPr lang="vi-VN" smtClean="0"/>
              <a:t>01/09/2017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919E-B399-4B20-8C78-D73922FD996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9214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FB72-EA97-4442-A919-449C8BBC386E}" type="datetimeFigureOut">
              <a:rPr lang="vi-VN" smtClean="0"/>
              <a:t>01/09/2017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919E-B399-4B20-8C78-D73922FD996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31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FB72-EA97-4442-A919-449C8BBC386E}" type="datetimeFigureOut">
              <a:rPr lang="vi-VN" smtClean="0"/>
              <a:t>01/09/2017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919E-B399-4B20-8C78-D73922FD996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843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FB72-EA97-4442-A919-449C8BBC386E}" type="datetimeFigureOut">
              <a:rPr lang="vi-VN" smtClean="0"/>
              <a:t>01/09/2017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919E-B399-4B20-8C78-D73922FD996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593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FB72-EA97-4442-A919-449C8BBC386E}" type="datetimeFigureOut">
              <a:rPr lang="vi-VN" smtClean="0"/>
              <a:t>01/09/2017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919E-B399-4B20-8C78-D73922FD996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800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FB72-EA97-4442-A919-449C8BBC386E}" type="datetimeFigureOut">
              <a:rPr lang="vi-VN" smtClean="0"/>
              <a:t>01/09/2017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919E-B399-4B20-8C78-D73922FD996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305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72-EA97-4442-A919-449C8BBC386E}" type="datetimeFigureOut">
              <a:rPr lang="vi-VN" smtClean="0"/>
              <a:t>01/09/2017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4919E-B399-4B20-8C78-D73922FD996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349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640312" y="2375418"/>
            <a:ext cx="9144000" cy="106176"/>
          </a:xfrm>
        </p:spPr>
        <p:txBody>
          <a:bodyPr>
            <a:normAutofit fontScale="90000"/>
          </a:bodyPr>
          <a:lstStyle/>
          <a:p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1560" y="4662193"/>
            <a:ext cx="9144000" cy="1655762"/>
          </a:xfrm>
        </p:spPr>
        <p:txBody>
          <a:bodyPr>
            <a:normAutofit fontScale="85000" lnSpcReduction="20000"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800" b="1" i="1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ThÓ</a:t>
            </a: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lo¹i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RPG ,Puzzle ,Adventure ,1 player.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Nh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µ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s¶n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xuÊt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…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Ng­êi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ch¬i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:3+.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NÒn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t¶ng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:PC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M« t¶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Gi¶i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c¸c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c©u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®è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theo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®é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khã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tăng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dÇn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trong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c¸c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mª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cung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hiÓm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®Ó ®¹t ®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Õn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level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tèi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®a vµ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gi¶i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cøu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Batman</a:t>
            </a:r>
            <a:endParaRPr lang="vi-VN" dirty="0"/>
          </a:p>
        </p:txBody>
      </p:sp>
      <p:sp>
        <p:nvSpPr>
          <p:cNvPr id="4" name="Rectangle 3"/>
          <p:cNvSpPr/>
          <p:nvPr/>
        </p:nvSpPr>
        <p:spPr>
          <a:xfrm>
            <a:off x="3000986" y="24299"/>
            <a:ext cx="6434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Clown </a:t>
            </a:r>
            <a:r>
              <a:rPr lang="en-US" sz="540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Knight </a:t>
            </a:r>
            <a:r>
              <a:rPr 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: Jealous</a:t>
            </a:r>
            <a:endParaRPr lang="vi-VN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867" y="882873"/>
            <a:ext cx="4913194" cy="377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1"/>
          <p:cNvSpPr txBox="1"/>
          <p:nvPr/>
        </p:nvSpPr>
        <p:spPr>
          <a:xfrm>
            <a:off x="-971357" y="1622130"/>
            <a:ext cx="5330825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</a:pPr>
            <a:endParaRPr lang="vi-VN" sz="1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5043071"/>
            <a:ext cx="242374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 dirty="0" smtClean="0">
              <a:ln>
                <a:noFill/>
              </a:ln>
              <a:solidFill>
                <a:srgbClr val="2E75B6"/>
              </a:solidFill>
              <a:effectLst/>
              <a:latin typeface=".VnTime" panose="020B7200000000000000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37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513"/>
          </a:xfrm>
        </p:spPr>
        <p:txBody>
          <a:bodyPr>
            <a:normAutofit fontScale="90000"/>
          </a:bodyPr>
          <a:lstStyle/>
          <a:p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  <a:latin typeface=".VnTime" panose="020B7200000000000000" pitchFamily="34" charset="0"/>
              </a:rPr>
              <a:t>Tæng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.VnTime" panose="020B7200000000000000" pitchFamily="34" charset="0"/>
              </a:rPr>
              <a:t> 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  <a:latin typeface=".VnTime" panose="020B7200000000000000" pitchFamily="34" charset="0"/>
              </a:rPr>
              <a:t>quan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.VnTime" panose="020B7200000000000000" pitchFamily="34" charset="0"/>
              </a:rPr>
              <a:t> 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  <a:latin typeface=".VnTime" panose="020B7200000000000000" pitchFamily="34" charset="0"/>
              </a:rPr>
              <a:t>vÒ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.VnTime" panose="020B7200000000000000" pitchFamily="34" charset="0"/>
              </a:rPr>
              <a:t> game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.VnTime" panose="020B7200000000000000" pitchFamily="34" charset="0"/>
              </a:rPr>
              <a:t>: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82639"/>
            <a:ext cx="10515600" cy="5769354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US" sz="2000" b="1" u="sng" dirty="0" err="1" smtClean="0">
                <a:solidFill>
                  <a:srgbClr val="FF0000"/>
                </a:solidFill>
                <a:latin typeface=".VnTime" panose="020B7200000000000000" pitchFamily="34" charset="0"/>
              </a:rPr>
              <a:t>Cèt</a:t>
            </a:r>
            <a:r>
              <a:rPr lang="en-US" sz="2000" b="1" u="sng" dirty="0" smtClean="0">
                <a:solidFill>
                  <a:srgbClr val="FF0000"/>
                </a:solidFill>
                <a:latin typeface=".VnTime" panose="020B7200000000000000" pitchFamily="34" charset="0"/>
              </a:rPr>
              <a:t> </a:t>
            </a:r>
            <a:r>
              <a:rPr lang="en-US" sz="2000" b="1" u="sng" dirty="0" err="1" smtClean="0">
                <a:solidFill>
                  <a:srgbClr val="FF0000"/>
                </a:solidFill>
                <a:latin typeface=".VnTime" panose="020B7200000000000000" pitchFamily="34" charset="0"/>
              </a:rPr>
              <a:t>truyÖn</a:t>
            </a:r>
            <a:r>
              <a:rPr lang="en-US" sz="2000" b="1" u="sng" dirty="0" smtClean="0">
                <a:solidFill>
                  <a:srgbClr val="FF0000"/>
                </a:solidFill>
                <a:latin typeface=".VnTime" panose="020B7200000000000000" pitchFamily="34" charset="0"/>
              </a:rPr>
              <a:t>: </a:t>
            </a:r>
          </a:p>
          <a:p>
            <a:pPr marL="0" indent="0">
              <a:buNone/>
            </a:pPr>
            <a:r>
              <a:rPr lang="en-US" sz="2000" b="1" u="sng" dirty="0" smtClean="0">
                <a:solidFill>
                  <a:srgbClr val="FF0000"/>
                </a:solidFill>
                <a:latin typeface=".VnTime" panose="020B7200000000000000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_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Bèi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c¶nh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game lµ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mét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thÕ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giíi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n¬i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siªu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anh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hïng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®·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trë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nªn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tµ ¸c vµ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những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tªn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villains lµ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những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kÎ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n¾m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quyÒn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®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iÒu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hµnh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thÕ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giíi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_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Trong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những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vÞ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anh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hïng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®ã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thi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̀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Đ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Êng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D¬i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còng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kh«ng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ph¶i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ngo¹i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lÖ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khi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sau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bao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ngµy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th¸ng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giê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anh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®· ®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øng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®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Çu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mét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băng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®¶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téi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ph¹m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gåm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Harley Quinn ,Joker ,Robin ,Bane vµ v«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sè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c¸i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tªn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nguy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hiÓm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kh¸c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Trong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sè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®ã Joker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cã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lÏ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lµ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ng­êi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mµ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anh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tin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t­ëng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nhÊt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khi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cïng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nhau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tr¶i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qua v«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vµn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lÇn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®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èi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®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Çu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giê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hä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l¹i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cïng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s¸t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c¸nh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trong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mét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tæ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®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éi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nªn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anh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víi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Joker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cã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mét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mèi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quan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hÖ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¸ lµ g¾n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bã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cã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thÓ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nãi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cßn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trªn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c¶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tình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®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ång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chÝ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kumimoji="0" lang="vi-V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sz="2000" b="1" u="sng" dirty="0" smtClean="0">
              <a:solidFill>
                <a:srgbClr val="FF0000"/>
              </a:solidFill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.VnTime" panose="020B7200000000000000" pitchFamily="34" charset="0"/>
              </a:rPr>
              <a:t>	</a:t>
            </a:r>
            <a:endParaRPr lang="vi-VN" sz="2000" dirty="0" smtClean="0">
              <a:solidFill>
                <a:srgbClr val="FF0000"/>
              </a:solidFill>
            </a:endParaRP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692" y="3658754"/>
            <a:ext cx="6308416" cy="26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99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232012"/>
            <a:ext cx="10515600" cy="133113"/>
          </a:xfrm>
        </p:spPr>
        <p:txBody>
          <a:bodyPr>
            <a:normAutofit fontScale="90000"/>
          </a:bodyPr>
          <a:lstStyle/>
          <a:p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2263"/>
            <a:ext cx="10515600" cy="5644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.VnTime" panose="020B7200000000000000" pitchFamily="34" charset="0"/>
              </a:rPr>
              <a:t>_ </a:t>
            </a:r>
            <a:r>
              <a:rPr lang="en-US" sz="2400" dirty="0" err="1">
                <a:latin typeface=".VnTime" panose="020B7200000000000000" pitchFamily="34" charset="0"/>
              </a:rPr>
              <a:t>Tuy</a:t>
            </a:r>
            <a:r>
              <a:rPr lang="en-US" sz="2400" dirty="0">
                <a:latin typeface=".VnTime" panose="020B7200000000000000" pitchFamily="34" charset="0"/>
              </a:rPr>
              <a:t> </a:t>
            </a:r>
            <a:r>
              <a:rPr lang="en-US" sz="2400" dirty="0" err="1">
                <a:latin typeface=".VnTime" panose="020B7200000000000000" pitchFamily="34" charset="0"/>
              </a:rPr>
              <a:t>nhiªn</a:t>
            </a:r>
            <a:r>
              <a:rPr lang="en-US" sz="2400" dirty="0">
                <a:latin typeface=".VnTime" panose="020B7200000000000000" pitchFamily="34" charset="0"/>
              </a:rPr>
              <a:t> ,</a:t>
            </a:r>
            <a:r>
              <a:rPr lang="en-US" sz="2400" dirty="0" err="1">
                <a:latin typeface=".VnTime" panose="020B7200000000000000" pitchFamily="34" charset="0"/>
              </a:rPr>
              <a:t>ai</a:t>
            </a:r>
            <a:r>
              <a:rPr lang="en-US" sz="2400" dirty="0">
                <a:latin typeface=".VnTime" panose="020B7200000000000000" pitchFamily="34" charset="0"/>
              </a:rPr>
              <a:t> </a:t>
            </a:r>
            <a:r>
              <a:rPr lang="en-US" sz="2400" dirty="0" err="1">
                <a:latin typeface=".VnTime" panose="020B7200000000000000" pitchFamily="34" charset="0"/>
              </a:rPr>
              <a:t>còng</a:t>
            </a:r>
            <a:r>
              <a:rPr lang="en-US" sz="2400" dirty="0">
                <a:latin typeface=".VnTime" panose="020B7200000000000000" pitchFamily="34" charset="0"/>
              </a:rPr>
              <a:t> </a:t>
            </a:r>
            <a:r>
              <a:rPr lang="en-US" sz="2400" dirty="0" err="1">
                <a:latin typeface=".VnTime" panose="020B7200000000000000" pitchFamily="34" charset="0"/>
              </a:rPr>
              <a:t>biÕt</a:t>
            </a:r>
            <a:r>
              <a:rPr lang="en-US" sz="2400" dirty="0">
                <a:latin typeface=".VnTime" panose="020B7200000000000000" pitchFamily="34" charset="0"/>
              </a:rPr>
              <a:t> </a:t>
            </a:r>
            <a:r>
              <a:rPr lang="en-US" sz="2400" dirty="0" err="1">
                <a:latin typeface=".VnTime" panose="020B7200000000000000" pitchFamily="34" charset="0"/>
              </a:rPr>
              <a:t>r»ng</a:t>
            </a:r>
            <a:r>
              <a:rPr lang="en-US" sz="2400" dirty="0">
                <a:latin typeface=".VnTime" panose="020B7200000000000000" pitchFamily="34" charset="0"/>
              </a:rPr>
              <a:t> Harley </a:t>
            </a:r>
            <a:r>
              <a:rPr lang="en-US" sz="2400" dirty="0" err="1">
                <a:latin typeface=".VnTime" panose="020B7200000000000000" pitchFamily="34" charset="0"/>
              </a:rPr>
              <a:t>cã</a:t>
            </a:r>
            <a:r>
              <a:rPr lang="en-US" sz="2400" dirty="0">
                <a:latin typeface=".VnTime" panose="020B7200000000000000" pitchFamily="34" charset="0"/>
              </a:rPr>
              <a:t> </a:t>
            </a:r>
            <a:r>
              <a:rPr lang="en-US" sz="2400" dirty="0" err="1">
                <a:latin typeface=".VnTime" panose="020B7200000000000000" pitchFamily="34" charset="0"/>
              </a:rPr>
              <a:t>mét</a:t>
            </a:r>
            <a:r>
              <a:rPr lang="en-US" sz="2400" dirty="0">
                <a:latin typeface=".VnTime" panose="020B7200000000000000" pitchFamily="34" charset="0"/>
              </a:rPr>
              <a:t> </a:t>
            </a:r>
            <a:r>
              <a:rPr lang="en-US" sz="2400" dirty="0" err="1">
                <a:latin typeface=".VnTime" panose="020B7200000000000000" pitchFamily="34" charset="0"/>
              </a:rPr>
              <a:t>t×nh</a:t>
            </a:r>
            <a:r>
              <a:rPr lang="en-US" sz="2400" dirty="0">
                <a:latin typeface=".VnTime" panose="020B7200000000000000" pitchFamily="34" charset="0"/>
              </a:rPr>
              <a:t> </a:t>
            </a:r>
            <a:r>
              <a:rPr lang="en-US" sz="2400" dirty="0" err="1">
                <a:latin typeface=".VnTime" panose="020B7200000000000000" pitchFamily="34" charset="0"/>
              </a:rPr>
              <a:t>yªu</a:t>
            </a:r>
            <a:r>
              <a:rPr lang="en-US" sz="2400" dirty="0">
                <a:latin typeface=".VnTime" panose="020B7200000000000000" pitchFamily="34" charset="0"/>
              </a:rPr>
              <a:t> </a:t>
            </a:r>
            <a:r>
              <a:rPr lang="en-US" sz="2400" dirty="0" err="1">
                <a:latin typeface=".VnTime" panose="020B7200000000000000" pitchFamily="34" charset="0"/>
              </a:rPr>
              <a:t>nång</a:t>
            </a:r>
            <a:r>
              <a:rPr lang="en-US" sz="2400" dirty="0">
                <a:latin typeface=".VnTime" panose="020B7200000000000000" pitchFamily="34" charset="0"/>
              </a:rPr>
              <a:t> </a:t>
            </a:r>
            <a:r>
              <a:rPr lang="en-US" sz="2400" dirty="0" err="1">
                <a:latin typeface=".VnTime" panose="020B7200000000000000" pitchFamily="34" charset="0"/>
              </a:rPr>
              <a:t>nµn</a:t>
            </a:r>
            <a:r>
              <a:rPr lang="en-US" sz="2400" dirty="0">
                <a:latin typeface=".VnTime" panose="020B7200000000000000" pitchFamily="34" charset="0"/>
              </a:rPr>
              <a:t> </a:t>
            </a:r>
            <a:r>
              <a:rPr lang="en-US" sz="2400" dirty="0" err="1">
                <a:latin typeface=".VnTime" panose="020B7200000000000000" pitchFamily="34" charset="0"/>
              </a:rPr>
              <a:t>víi</a:t>
            </a:r>
            <a:r>
              <a:rPr lang="en-US" sz="2400" dirty="0">
                <a:latin typeface=".VnTime" panose="020B7200000000000000" pitchFamily="34" charset="0"/>
              </a:rPr>
              <a:t> Joker, </a:t>
            </a:r>
            <a:r>
              <a:rPr lang="en-US" sz="2400" dirty="0" err="1">
                <a:latin typeface=".VnTime" panose="020B7200000000000000" pitchFamily="34" charset="0"/>
              </a:rPr>
              <a:t>nªn</a:t>
            </a:r>
            <a:r>
              <a:rPr lang="en-US" sz="2400" dirty="0">
                <a:latin typeface=".VnTime" panose="020B7200000000000000" pitchFamily="34" charset="0"/>
              </a:rPr>
              <a:t> </a:t>
            </a:r>
            <a:r>
              <a:rPr lang="en-US" sz="2400" dirty="0" err="1">
                <a:latin typeface=".VnTime" panose="020B7200000000000000" pitchFamily="34" charset="0"/>
              </a:rPr>
              <a:t>chøng</a:t>
            </a:r>
            <a:r>
              <a:rPr lang="en-US" sz="2400" dirty="0">
                <a:latin typeface=".VnTime" panose="020B7200000000000000" pitchFamily="34" charset="0"/>
              </a:rPr>
              <a:t> </a:t>
            </a:r>
            <a:r>
              <a:rPr lang="en-US" sz="2400" dirty="0" err="1">
                <a:latin typeface=".VnTime" panose="020B7200000000000000" pitchFamily="34" charset="0"/>
              </a:rPr>
              <a:t>kiÕn</a:t>
            </a:r>
            <a:r>
              <a:rPr lang="en-US" sz="2400" dirty="0">
                <a:latin typeface=".VnTime" panose="020B7200000000000000" pitchFamily="34" charset="0"/>
              </a:rPr>
              <a:t> </a:t>
            </a:r>
            <a:r>
              <a:rPr lang="en-US" sz="2400" dirty="0" err="1">
                <a:latin typeface=".VnTime" panose="020B7200000000000000" pitchFamily="34" charset="0"/>
              </a:rPr>
              <a:t>c¶nh</a:t>
            </a:r>
            <a:r>
              <a:rPr lang="en-US" sz="2400" dirty="0">
                <a:latin typeface=".VnTime" panose="020B7200000000000000" pitchFamily="34" charset="0"/>
              </a:rPr>
              <a:t> ®ã ®· </a:t>
            </a:r>
            <a:r>
              <a:rPr lang="en-US" sz="2400" dirty="0" err="1">
                <a:latin typeface=".VnTime" panose="020B7200000000000000" pitchFamily="34" charset="0"/>
              </a:rPr>
              <a:t>lµm</a:t>
            </a:r>
            <a:r>
              <a:rPr lang="en-US" sz="2400" dirty="0">
                <a:latin typeface=".VnTime" panose="020B7200000000000000" pitchFamily="34" charset="0"/>
              </a:rPr>
              <a:t> c« </a:t>
            </a:r>
            <a:r>
              <a:rPr lang="en-US" sz="2400" dirty="0" err="1">
                <a:latin typeface=".VnTime" panose="020B7200000000000000" pitchFamily="34" charset="0"/>
              </a:rPr>
              <a:t>s«i</a:t>
            </a:r>
            <a:r>
              <a:rPr lang="en-US" sz="2400" dirty="0">
                <a:latin typeface=".VnTime" panose="020B7200000000000000" pitchFamily="34" charset="0"/>
              </a:rPr>
              <a:t> </a:t>
            </a:r>
            <a:r>
              <a:rPr lang="en-US" sz="2400" dirty="0" err="1">
                <a:latin typeface=".VnTime" panose="020B7200000000000000" pitchFamily="34" charset="0"/>
              </a:rPr>
              <a:t>m¸u</a:t>
            </a:r>
            <a:r>
              <a:rPr lang="en-US" sz="2400" dirty="0">
                <a:latin typeface=".VnTime" panose="020B7200000000000000" pitchFamily="34" charset="0"/>
              </a:rPr>
              <a:t> vµ b¾t </a:t>
            </a:r>
            <a:r>
              <a:rPr lang="en-US" sz="2400" dirty="0" err="1">
                <a:latin typeface=".VnTime" panose="020B7200000000000000" pitchFamily="34" charset="0"/>
              </a:rPr>
              <a:t>cãc</a:t>
            </a:r>
            <a:r>
              <a:rPr lang="en-US" sz="2400" dirty="0">
                <a:latin typeface=".VnTime" panose="020B7200000000000000" pitchFamily="34" charset="0"/>
              </a:rPr>
              <a:t> Batman </a:t>
            </a:r>
            <a:r>
              <a:rPr lang="en-US" sz="2400" dirty="0" err="1">
                <a:latin typeface=".VnTime" panose="020B7200000000000000" pitchFamily="34" charset="0"/>
              </a:rPr>
              <a:t>trong</a:t>
            </a:r>
            <a:r>
              <a:rPr lang="en-US" sz="2400" dirty="0">
                <a:latin typeface=".VnTime" panose="020B7200000000000000" pitchFamily="34" charset="0"/>
              </a:rPr>
              <a:t> </a:t>
            </a:r>
            <a:r>
              <a:rPr lang="en-US" sz="2400" dirty="0" err="1">
                <a:latin typeface=".VnTime" panose="020B7200000000000000" pitchFamily="34" charset="0"/>
              </a:rPr>
              <a:t>mét</a:t>
            </a:r>
            <a:r>
              <a:rPr lang="en-US" sz="2400" dirty="0">
                <a:latin typeface=".VnTime" panose="020B7200000000000000" pitchFamily="34" charset="0"/>
              </a:rPr>
              <a:t> </a:t>
            </a:r>
            <a:r>
              <a:rPr lang="en-US" sz="2400" dirty="0" err="1">
                <a:latin typeface=".VnTime" panose="020B7200000000000000" pitchFamily="34" charset="0"/>
              </a:rPr>
              <a:t>lÇn</a:t>
            </a:r>
            <a:r>
              <a:rPr lang="en-US" sz="2400" dirty="0">
                <a:latin typeface=".VnTime" panose="020B7200000000000000" pitchFamily="34" charset="0"/>
              </a:rPr>
              <a:t> 3 </a:t>
            </a:r>
            <a:r>
              <a:rPr lang="en-US" sz="2400" dirty="0" err="1" smtClean="0">
                <a:latin typeface=".VnTime" panose="020B7200000000000000" pitchFamily="34" charset="0"/>
              </a:rPr>
              <a:t>ng­ưêi</a:t>
            </a:r>
            <a:r>
              <a:rPr lang="en-US" sz="2400" dirty="0" smtClean="0">
                <a:latin typeface=".VnTime" panose="020B7200000000000000" pitchFamily="34" charset="0"/>
              </a:rPr>
              <a:t> </a:t>
            </a:r>
            <a:r>
              <a:rPr lang="en-US" sz="2400" dirty="0" err="1">
                <a:latin typeface=".VnTime" panose="020B7200000000000000" pitchFamily="34" charset="0"/>
              </a:rPr>
              <a:t>hä</a:t>
            </a:r>
            <a:r>
              <a:rPr lang="en-US" sz="2400" dirty="0">
                <a:latin typeface=".VnTime" panose="020B7200000000000000" pitchFamily="34" charset="0"/>
              </a:rPr>
              <a:t> ®</a:t>
            </a:r>
            <a:r>
              <a:rPr lang="en-US" sz="2400" dirty="0" err="1">
                <a:latin typeface=".VnTime" panose="020B7200000000000000" pitchFamily="34" charset="0"/>
              </a:rPr>
              <a:t>Õn</a:t>
            </a:r>
            <a:r>
              <a:rPr lang="en-US" sz="2400" dirty="0">
                <a:latin typeface=".VnTime" panose="020B7200000000000000" pitchFamily="34" charset="0"/>
              </a:rPr>
              <a:t> Earth 52 </a:t>
            </a:r>
            <a:r>
              <a:rPr lang="en-US" sz="2400" dirty="0" err="1">
                <a:latin typeface=".VnTime" panose="020B7200000000000000" pitchFamily="34" charset="0"/>
              </a:rPr>
              <a:t>lµm</a:t>
            </a:r>
            <a:r>
              <a:rPr lang="en-US" sz="2400" dirty="0">
                <a:latin typeface=".VnTime" panose="020B7200000000000000" pitchFamily="34" charset="0"/>
              </a:rPr>
              <a:t> </a:t>
            </a:r>
            <a:r>
              <a:rPr lang="en-US" sz="2400" dirty="0" err="1">
                <a:latin typeface=".VnTime" panose="020B7200000000000000" pitchFamily="34" charset="0"/>
              </a:rPr>
              <a:t>nhiÖm</a:t>
            </a:r>
            <a:r>
              <a:rPr lang="en-US" sz="2400" dirty="0">
                <a:latin typeface=".VnTime" panose="020B7200000000000000" pitchFamily="34" charset="0"/>
              </a:rPr>
              <a:t> </a:t>
            </a:r>
            <a:r>
              <a:rPr lang="en-US" sz="2400" dirty="0" err="1">
                <a:latin typeface=".VnTime" panose="020B7200000000000000" pitchFamily="34" charset="0"/>
              </a:rPr>
              <a:t>vô</a:t>
            </a:r>
            <a:r>
              <a:rPr lang="en-US" sz="2400" dirty="0">
                <a:latin typeface=".VnTime" panose="020B7200000000000000" pitchFamily="34" charset="0"/>
              </a:rPr>
              <a:t>.</a:t>
            </a:r>
            <a:endParaRPr lang="vi-VN" sz="2400" dirty="0"/>
          </a:p>
          <a:p>
            <a:pPr marL="0" indent="0">
              <a:buNone/>
            </a:pPr>
            <a:r>
              <a:rPr lang="en-US" sz="2400" dirty="0">
                <a:latin typeface=".VnTime" panose="020B7200000000000000" pitchFamily="34" charset="0"/>
              </a:rPr>
              <a:t>_</a:t>
            </a:r>
            <a:r>
              <a:rPr lang="en-US" sz="2400" dirty="0" err="1">
                <a:latin typeface=".VnTime" panose="020B7200000000000000" pitchFamily="34" charset="0"/>
              </a:rPr>
              <a:t>Giê</a:t>
            </a:r>
            <a:r>
              <a:rPr lang="en-US" sz="2400" dirty="0">
                <a:latin typeface=".VnTime" panose="020B7200000000000000" pitchFamily="34" charset="0"/>
              </a:rPr>
              <a:t> ®©y Joker </a:t>
            </a:r>
            <a:r>
              <a:rPr lang="en-US" sz="2400" dirty="0" err="1">
                <a:latin typeface=".VnTime" panose="020B7200000000000000" pitchFamily="34" charset="0"/>
              </a:rPr>
              <a:t>ph¶i</a:t>
            </a:r>
            <a:r>
              <a:rPr lang="en-US" sz="2400" dirty="0">
                <a:latin typeface=".VnTime" panose="020B7200000000000000" pitchFamily="34" charset="0"/>
              </a:rPr>
              <a:t> </a:t>
            </a:r>
            <a:r>
              <a:rPr lang="en-US" sz="2400" dirty="0" err="1">
                <a:latin typeface=".VnTime" panose="020B7200000000000000" pitchFamily="34" charset="0"/>
              </a:rPr>
              <a:t>tiªu</a:t>
            </a:r>
            <a:r>
              <a:rPr lang="en-US" sz="2400" dirty="0">
                <a:latin typeface=".VnTime" panose="020B7200000000000000" pitchFamily="34" charset="0"/>
              </a:rPr>
              <a:t> </a:t>
            </a:r>
            <a:r>
              <a:rPr lang="en-US" sz="2400" dirty="0" err="1">
                <a:latin typeface=".VnTime" panose="020B7200000000000000" pitchFamily="34" charset="0"/>
              </a:rPr>
              <a:t>diÖt</a:t>
            </a:r>
            <a:r>
              <a:rPr lang="en-US" sz="2400" dirty="0">
                <a:latin typeface=".VnTime" panose="020B7200000000000000" pitchFamily="34" charset="0"/>
              </a:rPr>
              <a:t> </a:t>
            </a:r>
            <a:r>
              <a:rPr lang="en-US" sz="2400" dirty="0" err="1">
                <a:latin typeface=".VnTime" panose="020B7200000000000000" pitchFamily="34" charset="0"/>
              </a:rPr>
              <a:t>nh÷ng</a:t>
            </a:r>
            <a:r>
              <a:rPr lang="en-US" sz="2400" dirty="0">
                <a:latin typeface=".VnTime" panose="020B7200000000000000" pitchFamily="34" charset="0"/>
              </a:rPr>
              <a:t> </a:t>
            </a:r>
            <a:r>
              <a:rPr lang="en-US" sz="2400" dirty="0" err="1">
                <a:latin typeface=".VnTime" panose="020B7200000000000000" pitchFamily="34" charset="0"/>
              </a:rPr>
              <a:t>qu¸i</a:t>
            </a:r>
            <a:r>
              <a:rPr lang="en-US" sz="2400" dirty="0">
                <a:latin typeface=".VnTime" panose="020B7200000000000000" pitchFamily="34" charset="0"/>
              </a:rPr>
              <a:t> </a:t>
            </a:r>
            <a:r>
              <a:rPr lang="en-US" sz="2400" dirty="0" err="1">
                <a:latin typeface=".VnTime" panose="020B7200000000000000" pitchFamily="34" charset="0"/>
              </a:rPr>
              <a:t>vËt</a:t>
            </a:r>
            <a:r>
              <a:rPr lang="en-US" sz="2400" dirty="0">
                <a:latin typeface=".VnTime" panose="020B7200000000000000" pitchFamily="34" charset="0"/>
              </a:rPr>
              <a:t> </a:t>
            </a:r>
            <a:r>
              <a:rPr lang="en-US" sz="2400" dirty="0" err="1" smtClean="0">
                <a:latin typeface=".VnTime" panose="020B7200000000000000" pitchFamily="34" charset="0"/>
              </a:rPr>
              <a:t>th«ng</a:t>
            </a:r>
            <a:r>
              <a:rPr lang="en-US" sz="2400" dirty="0" smtClean="0">
                <a:latin typeface=".VnTime" panose="020B7200000000000000" pitchFamily="34" charset="0"/>
              </a:rPr>
              <a:t> </a:t>
            </a:r>
            <a:r>
              <a:rPr lang="en-US" sz="2400" dirty="0">
                <a:latin typeface=".VnTime" panose="020B7200000000000000" pitchFamily="34" charset="0"/>
              </a:rPr>
              <a:t>qua </a:t>
            </a:r>
            <a:r>
              <a:rPr lang="en-US" sz="2400" dirty="0" err="1">
                <a:latin typeface=".VnTime" panose="020B7200000000000000" pitchFamily="34" charset="0"/>
              </a:rPr>
              <a:t>nh÷ng</a:t>
            </a:r>
            <a:r>
              <a:rPr lang="en-US" sz="2400" dirty="0">
                <a:latin typeface=".VnTime" panose="020B7200000000000000" pitchFamily="34" charset="0"/>
              </a:rPr>
              <a:t> </a:t>
            </a:r>
            <a:r>
              <a:rPr lang="en-US" sz="2400" dirty="0" err="1">
                <a:latin typeface=".VnTime" panose="020B7200000000000000" pitchFamily="34" charset="0"/>
              </a:rPr>
              <a:t>c©u</a:t>
            </a:r>
            <a:r>
              <a:rPr lang="en-US" sz="2400" dirty="0">
                <a:latin typeface=".VnTime" panose="020B7200000000000000" pitchFamily="34" charset="0"/>
              </a:rPr>
              <a:t> ®è mµ Harley vµ The </a:t>
            </a:r>
            <a:r>
              <a:rPr lang="en-US" sz="2400" dirty="0" err="1">
                <a:latin typeface=".VnTime" panose="020B7200000000000000" pitchFamily="34" charset="0"/>
              </a:rPr>
              <a:t>Riddler</a:t>
            </a:r>
            <a:r>
              <a:rPr lang="en-US" sz="2400" dirty="0">
                <a:latin typeface=".VnTime" panose="020B7200000000000000" pitchFamily="34" charset="0"/>
              </a:rPr>
              <a:t> (</a:t>
            </a:r>
            <a:r>
              <a:rPr lang="en-US" sz="2400" dirty="0" err="1">
                <a:latin typeface=".VnTime" panose="020B7200000000000000" pitchFamily="34" charset="0"/>
              </a:rPr>
              <a:t>trïm</a:t>
            </a:r>
            <a:r>
              <a:rPr lang="en-US" sz="2400" dirty="0">
                <a:latin typeface=".VnTime" panose="020B7200000000000000" pitchFamily="34" charset="0"/>
              </a:rPr>
              <a:t> </a:t>
            </a:r>
            <a:r>
              <a:rPr lang="en-US" sz="2400" dirty="0" err="1">
                <a:latin typeface=".VnTime" panose="020B7200000000000000" pitchFamily="34" charset="0"/>
              </a:rPr>
              <a:t>b¨ng</a:t>
            </a:r>
            <a:r>
              <a:rPr lang="en-US" sz="2400" dirty="0">
                <a:latin typeface=".VnTime" panose="020B7200000000000000" pitchFamily="34" charset="0"/>
              </a:rPr>
              <a:t> ®¶</a:t>
            </a:r>
            <a:r>
              <a:rPr lang="en-US" sz="2400" dirty="0" err="1">
                <a:latin typeface=".VnTime" panose="020B7200000000000000" pitchFamily="34" charset="0"/>
              </a:rPr>
              <a:t>ng</a:t>
            </a:r>
            <a:r>
              <a:rPr lang="en-US" sz="2400" dirty="0">
                <a:latin typeface=".VnTime" panose="020B7200000000000000" pitchFamily="34" charset="0"/>
              </a:rPr>
              <a:t> ¸o </a:t>
            </a:r>
            <a:r>
              <a:rPr lang="en-US" sz="2400" dirty="0" err="1">
                <a:latin typeface=".VnTime" panose="020B7200000000000000" pitchFamily="34" charset="0"/>
              </a:rPr>
              <a:t>xanh</a:t>
            </a:r>
            <a:r>
              <a:rPr lang="en-US" sz="2400" dirty="0">
                <a:latin typeface=".VnTime" panose="020B7200000000000000" pitchFamily="34" charset="0"/>
              </a:rPr>
              <a:t>) ®Ó l¹i vµ </a:t>
            </a:r>
            <a:r>
              <a:rPr lang="en-US" sz="2400" dirty="0" err="1">
                <a:latin typeface=".VnTime" panose="020B7200000000000000" pitchFamily="34" charset="0"/>
              </a:rPr>
              <a:t>tiÕn</a:t>
            </a:r>
            <a:r>
              <a:rPr lang="en-US" sz="2400" dirty="0">
                <a:latin typeface=".VnTime" panose="020B7200000000000000" pitchFamily="34" charset="0"/>
              </a:rPr>
              <a:t> ®</a:t>
            </a:r>
            <a:r>
              <a:rPr lang="en-US" sz="2400" dirty="0" err="1">
                <a:latin typeface=".VnTime" panose="020B7200000000000000" pitchFamily="34" charset="0"/>
              </a:rPr>
              <a:t>Õn</a:t>
            </a:r>
            <a:r>
              <a:rPr lang="en-US" sz="2400" dirty="0">
                <a:latin typeface=".VnTime" panose="020B7200000000000000" pitchFamily="34" charset="0"/>
              </a:rPr>
              <a:t> </a:t>
            </a:r>
            <a:r>
              <a:rPr lang="en-US" sz="2400" dirty="0" err="1">
                <a:latin typeface=".VnTime" panose="020B7200000000000000" pitchFamily="34" charset="0"/>
              </a:rPr>
              <a:t>gi¶i</a:t>
            </a:r>
            <a:r>
              <a:rPr lang="en-US" sz="2400" dirty="0">
                <a:latin typeface=".VnTime" panose="020B7200000000000000" pitchFamily="34" charset="0"/>
              </a:rPr>
              <a:t> </a:t>
            </a:r>
            <a:r>
              <a:rPr lang="en-US" sz="2400" dirty="0" err="1">
                <a:latin typeface=".VnTime" panose="020B7200000000000000" pitchFamily="34" charset="0"/>
              </a:rPr>
              <a:t>cøu</a:t>
            </a:r>
            <a:r>
              <a:rPr lang="en-US" sz="2400" dirty="0">
                <a:latin typeface=".VnTime" panose="020B7200000000000000" pitchFamily="34" charset="0"/>
              </a:rPr>
              <a:t> Batman ë </a:t>
            </a:r>
            <a:r>
              <a:rPr lang="en-US" sz="2400" dirty="0" err="1">
                <a:latin typeface=".VnTime" panose="020B7200000000000000" pitchFamily="34" charset="0"/>
              </a:rPr>
              <a:t>BatCave</a:t>
            </a:r>
            <a:r>
              <a:rPr lang="en-US" sz="2400" dirty="0" smtClean="0">
                <a:latin typeface=".VnTime" panose="020B7200000000000000" pitchFamily="34" charset="0"/>
              </a:rPr>
              <a:t>.</a:t>
            </a:r>
          </a:p>
          <a:p>
            <a:pPr marL="0" indent="0">
              <a:buNone/>
            </a:pPr>
            <a:endParaRPr lang="vi-V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642" y="2456597"/>
            <a:ext cx="9348716" cy="402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7922"/>
          </a:xfrm>
        </p:spPr>
        <p:txBody>
          <a:bodyPr>
            <a:normAutofit/>
          </a:bodyPr>
          <a:lstStyle/>
          <a:p>
            <a:pPr lvl="0"/>
            <a:r>
              <a:rPr lang="en-US" u="sng" dirty="0" smtClean="0">
                <a:solidFill>
                  <a:srgbClr val="FF0000"/>
                </a:solidFill>
              </a:rPr>
              <a:t>2) Art: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70030"/>
            <a:ext cx="12192000" cy="628796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.VnTime" panose="020B7200000000000000" pitchFamily="34" charset="0"/>
              </a:rPr>
              <a:t>_ </a:t>
            </a:r>
            <a:r>
              <a:rPr lang="en-US" dirty="0" err="1">
                <a:latin typeface=".VnTime" panose="020B7200000000000000" pitchFamily="34" charset="0"/>
              </a:rPr>
              <a:t>PhÇn</a:t>
            </a:r>
            <a:r>
              <a:rPr lang="en-US" dirty="0">
                <a:latin typeface=".VnTime" panose="020B7200000000000000" pitchFamily="34" charset="0"/>
              </a:rPr>
              <a:t> t¹o Map </a:t>
            </a:r>
            <a:r>
              <a:rPr lang="en-US" dirty="0" err="1" smtClean="0">
                <a:latin typeface=".VnTime" panose="020B7200000000000000" pitchFamily="34" charset="0"/>
              </a:rPr>
              <a:t>sÏ</a:t>
            </a:r>
            <a:r>
              <a:rPr lang="en-US" dirty="0" smtClean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sö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dông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c«ng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cô</a:t>
            </a:r>
            <a:r>
              <a:rPr lang="en-US" dirty="0">
                <a:latin typeface=".VnTime" panose="020B7200000000000000" pitchFamily="34" charset="0"/>
              </a:rPr>
              <a:t> Tiled </a:t>
            </a:r>
            <a:r>
              <a:rPr lang="en-US" dirty="0" err="1">
                <a:latin typeface=".VnTime" panose="020B7200000000000000" pitchFamily="34" charset="0"/>
              </a:rPr>
              <a:t>kh</a:t>
            </a:r>
            <a:r>
              <a:rPr lang="en-US" dirty="0">
                <a:latin typeface=".VnTime" panose="020B7200000000000000" pitchFamily="34" charset="0"/>
              </a:rPr>
              <a:t>¸ </a:t>
            </a:r>
            <a:r>
              <a:rPr lang="en-US" dirty="0" err="1">
                <a:latin typeface=".VnTime" panose="020B7200000000000000" pitchFamily="34" charset="0"/>
              </a:rPr>
              <a:t>h÷u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dông</a:t>
            </a:r>
            <a:r>
              <a:rPr lang="en-US" dirty="0">
                <a:latin typeface=".VnTime" panose="020B7200000000000000" pitchFamily="34" charset="0"/>
              </a:rPr>
              <a:t>. VD</a:t>
            </a:r>
            <a:r>
              <a:rPr lang="en-US" dirty="0" smtClean="0">
                <a:latin typeface=".VnTime" panose="020B7200000000000000" pitchFamily="34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.VnTime" panose="020B7200000000000000" pitchFamily="34" charset="0"/>
            </a:endParaRPr>
          </a:p>
          <a:p>
            <a:pPr marL="0" indent="0">
              <a:buNone/>
            </a:pPr>
            <a:endParaRPr lang="en-US" dirty="0" smtClean="0">
              <a:latin typeface=".VnTime" panose="020B7200000000000000" pitchFamily="34" charset="0"/>
            </a:endParaRPr>
          </a:p>
          <a:p>
            <a:pPr marL="0" indent="0">
              <a:buNone/>
            </a:pPr>
            <a:endParaRPr lang="en-US" dirty="0">
              <a:latin typeface=".VnTime" panose="020B7200000000000000" pitchFamily="34" charset="0"/>
            </a:endParaRPr>
          </a:p>
          <a:p>
            <a:pPr marL="0" indent="0">
              <a:buNone/>
            </a:pPr>
            <a:endParaRPr lang="en-US" dirty="0" smtClean="0">
              <a:latin typeface=".VnTime" panose="020B7200000000000000" pitchFamily="34" charset="0"/>
            </a:endParaRPr>
          </a:p>
          <a:p>
            <a:pPr marL="0" indent="0">
              <a:buNone/>
            </a:pPr>
            <a:endParaRPr lang="en-US" dirty="0">
              <a:latin typeface=".VnTime" panose="020B7200000000000000" pitchFamily="34" charset="0"/>
            </a:endParaRPr>
          </a:p>
          <a:p>
            <a:pPr marL="0" indent="0">
              <a:buNone/>
            </a:pPr>
            <a:endParaRPr lang="en-US" dirty="0" smtClean="0">
              <a:latin typeface=".VnTime" panose="020B7200000000000000" pitchFamily="34" charset="0"/>
            </a:endParaRPr>
          </a:p>
          <a:p>
            <a:pPr marL="0" indent="0">
              <a:buNone/>
            </a:pPr>
            <a:endParaRPr lang="en-US" dirty="0">
              <a:latin typeface=".VnTime" panose="020B7200000000000000" pitchFamily="34" charset="0"/>
            </a:endParaRPr>
          </a:p>
          <a:p>
            <a:pPr marL="0" indent="0">
              <a:buNone/>
            </a:pPr>
            <a:endParaRPr lang="en-US" dirty="0" smtClean="0">
              <a:latin typeface=".VnTime" panose="020B7200000000000000" pitchFamily="34" charset="0"/>
            </a:endParaRPr>
          </a:p>
          <a:p>
            <a:pPr marL="0" indent="0">
              <a:buNone/>
            </a:pPr>
            <a:endParaRPr lang="en-US" dirty="0"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.VnTime" panose="020B7200000000000000" pitchFamily="34" charset="0"/>
              </a:rPr>
              <a:t>_ </a:t>
            </a:r>
            <a:r>
              <a:rPr lang="en-US" dirty="0" err="1" smtClean="0">
                <a:latin typeface=".VnTime" panose="020B7200000000000000" pitchFamily="34" charset="0"/>
              </a:rPr>
              <a:t>TÊt</a:t>
            </a:r>
            <a:r>
              <a:rPr lang="en-US" dirty="0" smtClean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nhiªn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th</a:t>
            </a:r>
            <a:r>
              <a:rPr lang="en-US" dirty="0">
                <a:latin typeface=".VnTime" panose="020B7200000000000000" pitchFamily="34" charset="0"/>
              </a:rPr>
              <a:t>× </a:t>
            </a:r>
            <a:r>
              <a:rPr lang="en-US" dirty="0" err="1">
                <a:latin typeface=".VnTime" panose="020B7200000000000000" pitchFamily="34" charset="0"/>
              </a:rPr>
              <a:t>víi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mét</a:t>
            </a:r>
            <a:r>
              <a:rPr lang="en-US" dirty="0">
                <a:latin typeface=".VnTime" panose="020B7200000000000000" pitchFamily="34" charset="0"/>
              </a:rPr>
              <a:t> team </a:t>
            </a:r>
            <a:r>
              <a:rPr lang="en-US" dirty="0" err="1">
                <a:latin typeface=".VnTime" panose="020B7200000000000000" pitchFamily="34" charset="0"/>
              </a:rPr>
              <a:t>Dev</a:t>
            </a:r>
            <a:r>
              <a:rPr lang="en-US" dirty="0">
                <a:latin typeface=".VnTime" panose="020B7200000000000000" pitchFamily="34" charset="0"/>
              </a:rPr>
              <a:t> k</a:t>
            </a:r>
            <a:r>
              <a:rPr lang="en-US" dirty="0" smtClean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biÕt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 smtClean="0">
                <a:latin typeface=".VnTime" panose="020B7200000000000000" pitchFamily="34" charset="0"/>
              </a:rPr>
              <a:t>vÏ</a:t>
            </a:r>
            <a:r>
              <a:rPr lang="en-US" dirty="0" smtClean="0">
                <a:latin typeface=".VnTime" panose="020B7200000000000000" pitchFamily="34" charset="0"/>
              </a:rPr>
              <a:t> </a:t>
            </a:r>
            <a:r>
              <a:rPr lang="en-US" dirty="0" err="1" smtClean="0">
                <a:latin typeface=".VnTime" panose="020B7200000000000000" pitchFamily="34" charset="0"/>
              </a:rPr>
              <a:t>th</a:t>
            </a:r>
            <a:r>
              <a:rPr lang="en-US" dirty="0">
                <a:latin typeface=".VnTime" panose="020B7200000000000000" pitchFamily="34" charset="0"/>
              </a:rPr>
              <a:t>× </a:t>
            </a:r>
            <a:r>
              <a:rPr lang="en-US" dirty="0" err="1">
                <a:latin typeface=".VnTime" panose="020B7200000000000000" pitchFamily="34" charset="0"/>
              </a:rPr>
              <a:t>phÇn</a:t>
            </a:r>
            <a:r>
              <a:rPr lang="en-US" dirty="0">
                <a:latin typeface=".VnTime" panose="020B7200000000000000" pitchFamily="34" charset="0"/>
              </a:rPr>
              <a:t> character vµ </a:t>
            </a:r>
            <a:r>
              <a:rPr lang="en-US" dirty="0" err="1">
                <a:latin typeface=".VnTime" panose="020B7200000000000000" pitchFamily="34" charset="0"/>
              </a:rPr>
              <a:t>c¸c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tileset</a:t>
            </a:r>
            <a:r>
              <a:rPr lang="en-US" dirty="0">
                <a:latin typeface=".VnTime" panose="020B7200000000000000" pitchFamily="34" charset="0"/>
              </a:rPr>
              <a:t> ®Ó </a:t>
            </a:r>
            <a:r>
              <a:rPr lang="en-US" dirty="0" err="1">
                <a:latin typeface=".VnTime" panose="020B7200000000000000" pitchFamily="34" charset="0"/>
              </a:rPr>
              <a:t>vÏ</a:t>
            </a:r>
            <a:r>
              <a:rPr lang="en-US" dirty="0">
                <a:latin typeface=".VnTime" panose="020B7200000000000000" pitchFamily="34" charset="0"/>
              </a:rPr>
              <a:t> map </a:t>
            </a:r>
            <a:r>
              <a:rPr lang="en-US" dirty="0" err="1">
                <a:latin typeface=".VnTime" panose="020B7200000000000000" pitchFamily="34" charset="0"/>
              </a:rPr>
              <a:t>sÏ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hoµn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toµn</a:t>
            </a:r>
            <a:r>
              <a:rPr lang="en-US" dirty="0">
                <a:latin typeface=".VnTime" panose="020B7200000000000000" pitchFamily="34" charset="0"/>
              </a:rPr>
              <a:t> lµ </a:t>
            </a:r>
            <a:r>
              <a:rPr lang="en-US" dirty="0" err="1">
                <a:latin typeface=".VnTime" panose="020B7200000000000000" pitchFamily="34" charset="0"/>
              </a:rPr>
              <a:t>cãp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nhÆt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trªn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c¸c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trang</a:t>
            </a:r>
            <a:r>
              <a:rPr lang="en-US" dirty="0">
                <a:latin typeface=".VnTime" panose="020B7200000000000000" pitchFamily="34" charset="0"/>
              </a:rPr>
              <a:t> m¹ng.</a:t>
            </a:r>
            <a:endParaRPr lang="vi-VN" dirty="0"/>
          </a:p>
          <a:p>
            <a:pPr marL="0" indent="0">
              <a:buNone/>
            </a:pPr>
            <a:endParaRPr lang="en-US" dirty="0" smtClean="0">
              <a:latin typeface=".VnTime" panose="020B7200000000000000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3" y="1102662"/>
            <a:ext cx="5885873" cy="427455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10" y="1102662"/>
            <a:ext cx="5704764" cy="427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1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55092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>
                <a:solidFill>
                  <a:srgbClr val="FF0000"/>
                </a:solidFill>
              </a:rPr>
              <a:t>3) </a:t>
            </a:r>
            <a:r>
              <a:rPr lang="en-US" u="sng" dirty="0">
                <a:solidFill>
                  <a:srgbClr val="FF0000"/>
                </a:solidFill>
                <a:latin typeface=".VnTime" panose="020B7200000000000000" pitchFamily="34" charset="0"/>
              </a:rPr>
              <a:t>HÖ </a:t>
            </a:r>
            <a:r>
              <a:rPr lang="en-US" u="sng" dirty="0" err="1">
                <a:solidFill>
                  <a:srgbClr val="FF0000"/>
                </a:solidFill>
                <a:latin typeface=".VnTime" panose="020B7200000000000000" pitchFamily="34" charset="0"/>
              </a:rPr>
              <a:t>thèng</a:t>
            </a:r>
            <a:r>
              <a:rPr lang="en-US" u="sng" dirty="0">
                <a:solidFill>
                  <a:srgbClr val="FF0000"/>
                </a:solidFill>
                <a:latin typeface=".VnTime" panose="020B7200000000000000" pitchFamily="34" charset="0"/>
              </a:rPr>
              <a:t> </a:t>
            </a:r>
            <a:r>
              <a:rPr lang="en-US" u="sng" dirty="0" err="1">
                <a:solidFill>
                  <a:srgbClr val="FF0000"/>
                </a:solidFill>
                <a:latin typeface=".VnTime" panose="020B7200000000000000" pitchFamily="34" charset="0"/>
              </a:rPr>
              <a:t>GamePlay</a:t>
            </a:r>
            <a:r>
              <a:rPr lang="en-US" u="sng" dirty="0" smtClean="0">
                <a:solidFill>
                  <a:srgbClr val="FF0000"/>
                </a:solidFill>
                <a:latin typeface=".VnTime" panose="020B7200000000000000" pitchFamily="34" charset="0"/>
              </a:rPr>
              <a:t>: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65566"/>
            <a:ext cx="12192000" cy="61924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.VnTime" panose="020B7200000000000000" pitchFamily="34" charset="0"/>
              </a:rPr>
              <a:t>_ Game </a:t>
            </a:r>
            <a:r>
              <a:rPr lang="en-US" dirty="0" err="1">
                <a:latin typeface=".VnTime" panose="020B7200000000000000" pitchFamily="34" charset="0"/>
              </a:rPr>
              <a:t>cã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hÖ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thèng</a:t>
            </a:r>
            <a:r>
              <a:rPr lang="en-US" dirty="0">
                <a:latin typeface=".VnTime" panose="020B7200000000000000" pitchFamily="34" charset="0"/>
              </a:rPr>
              <a:t> gameplay </a:t>
            </a:r>
            <a:r>
              <a:rPr lang="en-US" dirty="0" err="1">
                <a:latin typeface=".VnTime" panose="020B7200000000000000" pitchFamily="34" charset="0"/>
              </a:rPr>
              <a:t>kh</a:t>
            </a:r>
            <a:r>
              <a:rPr lang="en-US" dirty="0">
                <a:latin typeface=".VnTime" panose="020B7200000000000000" pitchFamily="34" charset="0"/>
              </a:rPr>
              <a:t>¸ </a:t>
            </a:r>
            <a:r>
              <a:rPr lang="en-US" dirty="0" err="1">
                <a:latin typeface=".VnTime" panose="020B7200000000000000" pitchFamily="34" charset="0"/>
              </a:rPr>
              <a:t>gièng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víi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Pokemon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khi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sö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dông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c¸c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nót</a:t>
            </a:r>
            <a:r>
              <a:rPr lang="en-US" dirty="0">
                <a:latin typeface=".VnTime" panose="020B7200000000000000" pitchFamily="34" charset="0"/>
              </a:rPr>
              <a:t> W ,A ,S ,D ®Ó di </a:t>
            </a:r>
            <a:r>
              <a:rPr lang="en-US" dirty="0" err="1">
                <a:latin typeface=".VnTime" panose="020B7200000000000000" pitchFamily="34" charset="0"/>
              </a:rPr>
              <a:t>chuyÓn</a:t>
            </a:r>
            <a:r>
              <a:rPr lang="en-US" dirty="0">
                <a:latin typeface=".VnTime" panose="020B7200000000000000" pitchFamily="34" charset="0"/>
              </a:rPr>
              <a:t>, do </a:t>
            </a:r>
            <a:r>
              <a:rPr lang="en-US" dirty="0" err="1">
                <a:latin typeface=".VnTime" panose="020B7200000000000000" pitchFamily="34" charset="0"/>
              </a:rPr>
              <a:t>thêi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gian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lµm</a:t>
            </a:r>
            <a:r>
              <a:rPr lang="en-US" dirty="0">
                <a:latin typeface=".VnTime" panose="020B7200000000000000" pitchFamily="34" charset="0"/>
              </a:rPr>
              <a:t> game </a:t>
            </a:r>
            <a:r>
              <a:rPr lang="en-US" dirty="0" err="1">
                <a:latin typeface=".VnTime" panose="020B7200000000000000" pitchFamily="34" charset="0"/>
              </a:rPr>
              <a:t>kh</a:t>
            </a:r>
            <a:r>
              <a:rPr lang="en-US" dirty="0">
                <a:latin typeface=".VnTime" panose="020B7200000000000000" pitchFamily="34" charset="0"/>
              </a:rPr>
              <a:t>¸ ng¾n </a:t>
            </a:r>
            <a:r>
              <a:rPr lang="en-US" dirty="0" err="1">
                <a:latin typeface=".VnTime" panose="020B7200000000000000" pitchFamily="34" charset="0"/>
              </a:rPr>
              <a:t>nªn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cã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thÓ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viÖc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nãi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chuyÖn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víi</a:t>
            </a:r>
            <a:r>
              <a:rPr lang="en-US" dirty="0">
                <a:latin typeface=".VnTime" panose="020B7200000000000000" pitchFamily="34" charset="0"/>
              </a:rPr>
              <a:t> NPC </a:t>
            </a:r>
            <a:r>
              <a:rPr lang="en-US" dirty="0" err="1">
                <a:latin typeface=".VnTime" panose="020B7200000000000000" pitchFamily="34" charset="0"/>
              </a:rPr>
              <a:t>sÏ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kh</a:t>
            </a:r>
            <a:r>
              <a:rPr lang="en-US" dirty="0">
                <a:latin typeface=".VnTime" panose="020B7200000000000000" pitchFamily="34" charset="0"/>
              </a:rPr>
              <a:t>¸ lµ v« </a:t>
            </a:r>
            <a:r>
              <a:rPr lang="en-US" dirty="0" err="1">
                <a:latin typeface=".VnTime" panose="020B7200000000000000" pitchFamily="34" charset="0"/>
              </a:rPr>
              <a:t>dông</a:t>
            </a:r>
            <a:r>
              <a:rPr lang="en-US" dirty="0">
                <a:latin typeface=".VnTime" panose="020B7200000000000000" pitchFamily="34" charset="0"/>
              </a:rPr>
              <a:t> do game </a:t>
            </a:r>
            <a:r>
              <a:rPr lang="en-US" dirty="0" err="1">
                <a:latin typeface=".VnTime" panose="020B7200000000000000" pitchFamily="34" charset="0"/>
              </a:rPr>
              <a:t>tËp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trung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vµo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viÖc</a:t>
            </a:r>
            <a:r>
              <a:rPr lang="en-US" dirty="0">
                <a:latin typeface=".VnTime" panose="020B7200000000000000" pitchFamily="34" charset="0"/>
              </a:rPr>
              <a:t> ®¸</a:t>
            </a:r>
            <a:r>
              <a:rPr lang="en-US" dirty="0" err="1">
                <a:latin typeface=".VnTime" panose="020B7200000000000000" pitchFamily="34" charset="0"/>
              </a:rPr>
              <a:t>nh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qu¸i</a:t>
            </a:r>
            <a:r>
              <a:rPr lang="en-US" dirty="0">
                <a:latin typeface=".VnTime" panose="020B7200000000000000" pitchFamily="34" charset="0"/>
              </a:rPr>
              <a:t> up lv ®Ó </a:t>
            </a:r>
            <a:r>
              <a:rPr lang="en-US" dirty="0" err="1">
                <a:latin typeface=".VnTime" panose="020B7200000000000000" pitchFamily="34" charset="0"/>
              </a:rPr>
              <a:t>ph</a:t>
            </a:r>
            <a:r>
              <a:rPr lang="en-US" dirty="0">
                <a:latin typeface=".VnTime" panose="020B7200000000000000" pitchFamily="34" charset="0"/>
              </a:rPr>
              <a:t>¸ ®¶o </a:t>
            </a:r>
            <a:r>
              <a:rPr lang="en-US" dirty="0" err="1">
                <a:latin typeface=".VnTime" panose="020B7200000000000000" pitchFamily="34" charset="0"/>
              </a:rPr>
              <a:t>nh­ng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sÏ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cã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mét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vµi</a:t>
            </a:r>
            <a:r>
              <a:rPr lang="en-US" dirty="0">
                <a:latin typeface=".VnTime" panose="020B7200000000000000" pitchFamily="34" charset="0"/>
              </a:rPr>
              <a:t> NPC </a:t>
            </a:r>
            <a:r>
              <a:rPr lang="en-US" dirty="0" err="1">
                <a:latin typeface=".VnTime" panose="020B7200000000000000" pitchFamily="34" charset="0"/>
              </a:rPr>
              <a:t>qtrong</a:t>
            </a:r>
            <a:r>
              <a:rPr lang="en-US" dirty="0">
                <a:latin typeface=".VnTime" panose="020B7200000000000000" pitchFamily="34" charset="0"/>
              </a:rPr>
              <a:t> mµ </a:t>
            </a:r>
            <a:r>
              <a:rPr lang="en-US" dirty="0" err="1" smtClean="0">
                <a:latin typeface=".VnTime" panose="020B7200000000000000" pitchFamily="34" charset="0"/>
              </a:rPr>
              <a:t>ngõ­êi</a:t>
            </a:r>
            <a:r>
              <a:rPr lang="en-US" dirty="0" smtClean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ch¬i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cÇn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nãi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cïng</a:t>
            </a:r>
            <a:r>
              <a:rPr lang="en-US" dirty="0">
                <a:latin typeface=".VnTime" panose="020B7200000000000000" pitchFamily="34" charset="0"/>
              </a:rPr>
              <a:t> ®Ó </a:t>
            </a:r>
            <a:r>
              <a:rPr lang="en-US" dirty="0" err="1">
                <a:latin typeface=".VnTime" panose="020B7200000000000000" pitchFamily="34" charset="0"/>
              </a:rPr>
              <a:t>lÊy</a:t>
            </a:r>
            <a:r>
              <a:rPr lang="en-US" dirty="0">
                <a:latin typeface=".VnTime" panose="020B7200000000000000" pitchFamily="34" charset="0"/>
              </a:rPr>
              <a:t> Hints.</a:t>
            </a:r>
            <a:endParaRPr lang="vi-VN" dirty="0"/>
          </a:p>
          <a:p>
            <a:pPr marL="0" indent="0">
              <a:buNone/>
            </a:pPr>
            <a:r>
              <a:rPr lang="en-US" dirty="0">
                <a:latin typeface=".VnTime" panose="020B7200000000000000" pitchFamily="34" charset="0"/>
              </a:rPr>
              <a:t> </a:t>
            </a:r>
            <a:endParaRPr lang="vi-VN" dirty="0"/>
          </a:p>
          <a:p>
            <a:pPr marL="0" indent="0">
              <a:buNone/>
            </a:pPr>
            <a:r>
              <a:rPr lang="en-US" dirty="0">
                <a:latin typeface=".VnTime" panose="020B7200000000000000" pitchFamily="34" charset="0"/>
              </a:rPr>
              <a:t>_ </a:t>
            </a:r>
            <a:r>
              <a:rPr lang="en-US" dirty="0" err="1">
                <a:latin typeface=".VnTime" panose="020B7200000000000000" pitchFamily="34" charset="0"/>
              </a:rPr>
              <a:t>C¸c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c©u</a:t>
            </a:r>
            <a:r>
              <a:rPr lang="en-US" dirty="0">
                <a:latin typeface=".VnTime" panose="020B7200000000000000" pitchFamily="34" charset="0"/>
              </a:rPr>
              <a:t> ®è </a:t>
            </a:r>
            <a:r>
              <a:rPr lang="en-US" dirty="0" err="1">
                <a:latin typeface=".VnTime" panose="020B7200000000000000" pitchFamily="34" charset="0"/>
              </a:rPr>
              <a:t>trong</a:t>
            </a:r>
            <a:r>
              <a:rPr lang="en-US" dirty="0">
                <a:latin typeface=".VnTime" panose="020B7200000000000000" pitchFamily="34" charset="0"/>
              </a:rPr>
              <a:t> game </a:t>
            </a:r>
            <a:r>
              <a:rPr lang="en-US" dirty="0" err="1">
                <a:latin typeface=".VnTime" panose="020B7200000000000000" pitchFamily="34" charset="0"/>
              </a:rPr>
              <a:t>sÏ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cã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nhiÒu</a:t>
            </a:r>
            <a:r>
              <a:rPr lang="en-US" dirty="0">
                <a:latin typeface=".VnTime" panose="020B7200000000000000" pitchFamily="34" charset="0"/>
              </a:rPr>
              <a:t> d¹ng </a:t>
            </a:r>
            <a:r>
              <a:rPr lang="en-US" dirty="0" err="1">
                <a:latin typeface=".VnTime" panose="020B7200000000000000" pitchFamily="34" charset="0"/>
              </a:rPr>
              <a:t>tïy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vµo</a:t>
            </a:r>
            <a:r>
              <a:rPr lang="en-US" dirty="0">
                <a:latin typeface=".VnTime" panose="020B7200000000000000" pitchFamily="34" charset="0"/>
              </a:rPr>
              <a:t> lv </a:t>
            </a:r>
            <a:r>
              <a:rPr lang="en-US" dirty="0" err="1">
                <a:latin typeface=".VnTime" panose="020B7200000000000000" pitchFamily="34" charset="0"/>
              </a:rPr>
              <a:t>cña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ng­êi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ch¬i</a:t>
            </a:r>
            <a:r>
              <a:rPr lang="en-US" dirty="0">
                <a:latin typeface=".VnTime" panose="020B7200000000000000" pitchFamily="34" charset="0"/>
              </a:rPr>
              <a:t> ,</a:t>
            </a:r>
            <a:r>
              <a:rPr lang="en-US" dirty="0" err="1">
                <a:latin typeface=".VnTime" panose="020B7200000000000000" pitchFamily="34" charset="0"/>
              </a:rPr>
              <a:t>hÖ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thèng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c©u</a:t>
            </a:r>
            <a:r>
              <a:rPr lang="en-US" dirty="0">
                <a:latin typeface=".VnTime" panose="020B7200000000000000" pitchFamily="34" charset="0"/>
              </a:rPr>
              <a:t> ®è </a:t>
            </a:r>
            <a:r>
              <a:rPr lang="en-US" dirty="0" err="1">
                <a:latin typeface=".VnTime" panose="020B7200000000000000" pitchFamily="34" charset="0"/>
              </a:rPr>
              <a:t>dù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kiÕn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sÏ</a:t>
            </a:r>
            <a:r>
              <a:rPr lang="en-US" dirty="0">
                <a:latin typeface=".VnTime" panose="020B7200000000000000" pitchFamily="34" charset="0"/>
              </a:rPr>
              <a:t> lµ:</a:t>
            </a:r>
            <a:endParaRPr lang="vi-VN" dirty="0"/>
          </a:p>
          <a:p>
            <a:pPr marL="0" indent="0">
              <a:buNone/>
            </a:pPr>
            <a:r>
              <a:rPr lang="en-US" dirty="0">
                <a:latin typeface=".VnTime" panose="020B7200000000000000" pitchFamily="34" charset="0"/>
              </a:rPr>
              <a:t>	+ </a:t>
            </a:r>
            <a:r>
              <a:rPr lang="en-US" dirty="0" err="1">
                <a:latin typeface=".VnTime" panose="020B7200000000000000" pitchFamily="34" charset="0"/>
              </a:rPr>
              <a:t>Lv</a:t>
            </a:r>
            <a:r>
              <a:rPr lang="en-US" dirty="0">
                <a:latin typeface=".VnTime" panose="020B7200000000000000" pitchFamily="34" charset="0"/>
              </a:rPr>
              <a:t> &lt;=10 : </a:t>
            </a:r>
            <a:r>
              <a:rPr lang="en-US" dirty="0" err="1">
                <a:latin typeface=".VnTime" panose="020B7200000000000000" pitchFamily="34" charset="0"/>
              </a:rPr>
              <a:t>C¸c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c©u</a:t>
            </a:r>
            <a:r>
              <a:rPr lang="en-US" dirty="0">
                <a:latin typeface=".VnTime" panose="020B7200000000000000" pitchFamily="34" charset="0"/>
              </a:rPr>
              <a:t> ®è ®¬n </a:t>
            </a:r>
            <a:r>
              <a:rPr lang="en-US" dirty="0" err="1">
                <a:latin typeface=".VnTime" panose="020B7200000000000000" pitchFamily="34" charset="0"/>
              </a:rPr>
              <a:t>thuÇn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b»ng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ch</a:t>
            </a:r>
            <a:r>
              <a:rPr lang="en-US" dirty="0">
                <a:latin typeface=".VnTime" panose="020B7200000000000000" pitchFamily="34" charset="0"/>
              </a:rPr>
              <a:t>÷:</a:t>
            </a:r>
            <a:endParaRPr lang="vi-VN" dirty="0"/>
          </a:p>
          <a:p>
            <a:pPr marL="0" indent="0">
              <a:buNone/>
            </a:pPr>
            <a:r>
              <a:rPr lang="en-US" dirty="0">
                <a:latin typeface=".VnTime" panose="020B7200000000000000" pitchFamily="34" charset="0"/>
              </a:rPr>
              <a:t>	</a:t>
            </a:r>
            <a:r>
              <a:rPr lang="fr-FR" dirty="0">
                <a:latin typeface=".VnTime" panose="020B7200000000000000" pitchFamily="34" charset="0"/>
              </a:rPr>
              <a:t>+ </a:t>
            </a:r>
            <a:r>
              <a:rPr lang="fr-FR" dirty="0" err="1">
                <a:latin typeface=".VnTime" panose="020B7200000000000000" pitchFamily="34" charset="0"/>
              </a:rPr>
              <a:t>Lv</a:t>
            </a:r>
            <a:r>
              <a:rPr lang="fr-FR" dirty="0">
                <a:latin typeface=".VnTime" panose="020B7200000000000000" pitchFamily="34" charset="0"/>
              </a:rPr>
              <a:t> 11=&gt;20 : §</a:t>
            </a:r>
            <a:r>
              <a:rPr lang="fr-FR" dirty="0" err="1">
                <a:latin typeface=".VnTime" panose="020B7200000000000000" pitchFamily="34" charset="0"/>
              </a:rPr>
              <a:t>uæi</a:t>
            </a:r>
            <a:r>
              <a:rPr lang="fr-FR" dirty="0">
                <a:latin typeface=".VnTime" panose="020B7200000000000000" pitchFamily="34" charset="0"/>
              </a:rPr>
              <a:t> </a:t>
            </a:r>
            <a:r>
              <a:rPr lang="fr-FR" dirty="0" err="1">
                <a:latin typeface=".VnTime" panose="020B7200000000000000" pitchFamily="34" charset="0"/>
              </a:rPr>
              <a:t>h×nh</a:t>
            </a:r>
            <a:r>
              <a:rPr lang="fr-FR" dirty="0">
                <a:latin typeface=".VnTime" panose="020B7200000000000000" pitchFamily="34" charset="0"/>
              </a:rPr>
              <a:t> b¾t </a:t>
            </a:r>
            <a:r>
              <a:rPr lang="fr-FR" dirty="0" err="1">
                <a:latin typeface=".VnTime" panose="020B7200000000000000" pitchFamily="34" charset="0"/>
              </a:rPr>
              <a:t>ch</a:t>
            </a:r>
            <a:r>
              <a:rPr lang="fr-FR" dirty="0">
                <a:latin typeface=".VnTime" panose="020B7200000000000000" pitchFamily="34" charset="0"/>
              </a:rPr>
              <a:t>÷.</a:t>
            </a:r>
            <a:endParaRPr lang="vi-VN" dirty="0"/>
          </a:p>
          <a:p>
            <a:pPr marL="0" indent="0">
              <a:buNone/>
            </a:pPr>
            <a:r>
              <a:rPr lang="fr-FR" dirty="0">
                <a:latin typeface=".VnTime" panose="020B7200000000000000" pitchFamily="34" charset="0"/>
              </a:rPr>
              <a:t>	</a:t>
            </a:r>
            <a:r>
              <a:rPr lang="en-US" dirty="0">
                <a:latin typeface=".VnTime" panose="020B7200000000000000" pitchFamily="34" charset="0"/>
              </a:rPr>
              <a:t>+ </a:t>
            </a:r>
            <a:r>
              <a:rPr lang="en-US" dirty="0" err="1">
                <a:latin typeface=".VnTime" panose="020B7200000000000000" pitchFamily="34" charset="0"/>
              </a:rPr>
              <a:t>Lv</a:t>
            </a:r>
            <a:r>
              <a:rPr lang="en-US" dirty="0">
                <a:latin typeface=".VnTime" panose="020B7200000000000000" pitchFamily="34" charset="0"/>
              </a:rPr>
              <a:t> 21=&gt;25 : </a:t>
            </a:r>
            <a:r>
              <a:rPr lang="en-US" dirty="0" err="1">
                <a:latin typeface=".VnTime" panose="020B7200000000000000" pitchFamily="34" charset="0"/>
              </a:rPr>
              <a:t>KÐo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th</a:t>
            </a:r>
            <a:r>
              <a:rPr lang="en-US" dirty="0">
                <a:latin typeface=".VnTime" panose="020B7200000000000000" pitchFamily="34" charset="0"/>
              </a:rPr>
              <a:t>¶ ®Ó </a:t>
            </a:r>
            <a:r>
              <a:rPr lang="en-US" dirty="0" err="1">
                <a:latin typeface=".VnTime" panose="020B7200000000000000" pitchFamily="34" charset="0"/>
              </a:rPr>
              <a:t>xÕp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h×nh</a:t>
            </a:r>
            <a:r>
              <a:rPr lang="en-US" dirty="0">
                <a:latin typeface=".VnTime" panose="020B7200000000000000" pitchFamily="34" charset="0"/>
              </a:rPr>
              <a:t>.</a:t>
            </a:r>
            <a:endParaRPr lang="vi-VN" dirty="0"/>
          </a:p>
          <a:p>
            <a:pPr marL="0" indent="0">
              <a:buNone/>
            </a:pPr>
            <a:r>
              <a:rPr lang="en-US" dirty="0" smtClean="0">
                <a:latin typeface=".VnTime" panose="020B7200000000000000" pitchFamily="34" charset="0"/>
              </a:rPr>
              <a:t>	+ </a:t>
            </a:r>
            <a:r>
              <a:rPr lang="en-US" dirty="0" err="1">
                <a:latin typeface=".VnTime" panose="020B7200000000000000" pitchFamily="34" charset="0"/>
              </a:rPr>
              <a:t>Lv</a:t>
            </a:r>
            <a:r>
              <a:rPr lang="en-US" dirty="0">
                <a:latin typeface=".VnTime" panose="020B7200000000000000" pitchFamily="34" charset="0"/>
              </a:rPr>
              <a:t> 26=&gt;35 : §</a:t>
            </a:r>
            <a:r>
              <a:rPr lang="en-US" dirty="0" err="1">
                <a:latin typeface=".VnTime" panose="020B7200000000000000" pitchFamily="34" charset="0"/>
              </a:rPr>
              <a:t>Õn</a:t>
            </a:r>
            <a:r>
              <a:rPr lang="en-US" dirty="0">
                <a:latin typeface=".VnTime" panose="020B7200000000000000" pitchFamily="34" charset="0"/>
              </a:rPr>
              <a:t> ®©y </a:t>
            </a:r>
            <a:r>
              <a:rPr lang="en-US" dirty="0" err="1">
                <a:latin typeface=".VnTime" panose="020B7200000000000000" pitchFamily="34" charset="0"/>
              </a:rPr>
              <a:t>th</a:t>
            </a:r>
            <a:r>
              <a:rPr lang="en-US" dirty="0">
                <a:latin typeface=".VnTime" panose="020B7200000000000000" pitchFamily="34" charset="0"/>
              </a:rPr>
              <a:t>× </a:t>
            </a:r>
            <a:r>
              <a:rPr lang="en-US" dirty="0" err="1">
                <a:latin typeface=".VnTime" panose="020B7200000000000000" pitchFamily="34" charset="0"/>
              </a:rPr>
              <a:t>sÏ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kÕt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hîp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c©u</a:t>
            </a:r>
            <a:r>
              <a:rPr lang="en-US" dirty="0">
                <a:latin typeface=".VnTime" panose="020B7200000000000000" pitchFamily="34" charset="0"/>
              </a:rPr>
              <a:t> ®è </a:t>
            </a:r>
            <a:r>
              <a:rPr lang="en-US" dirty="0" err="1">
                <a:latin typeface=".VnTime" panose="020B7200000000000000" pitchFamily="34" charset="0"/>
              </a:rPr>
              <a:t>b»ng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ch</a:t>
            </a:r>
            <a:r>
              <a:rPr lang="en-US" dirty="0">
                <a:latin typeface=".VnTime" panose="020B7200000000000000" pitchFamily="34" charset="0"/>
              </a:rPr>
              <a:t>÷ vµ ®é </a:t>
            </a:r>
            <a:r>
              <a:rPr lang="en-US" dirty="0" err="1">
                <a:latin typeface=".VnTime" panose="020B7200000000000000" pitchFamily="34" charset="0"/>
              </a:rPr>
              <a:t>nhanh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tay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 smtClean="0">
                <a:latin typeface=".VnTime" panose="020B7200000000000000" pitchFamily="34" charset="0"/>
              </a:rPr>
              <a:t>cña</a:t>
            </a:r>
            <a:r>
              <a:rPr lang="en-US" dirty="0" smtClean="0">
                <a:latin typeface=".VnTime" panose="020B7200000000000000" pitchFamily="34" charset="0"/>
              </a:rPr>
              <a:t> </a:t>
            </a:r>
            <a:r>
              <a:rPr lang="en-US" dirty="0" err="1" smtClean="0">
                <a:latin typeface=".VnTime" panose="020B7200000000000000" pitchFamily="34" charset="0"/>
              </a:rPr>
              <a:t>ngư­êi</a:t>
            </a:r>
            <a:r>
              <a:rPr lang="en-US" dirty="0" smtClean="0">
                <a:latin typeface=".VnTime" panose="020B7200000000000000" pitchFamily="34" charset="0"/>
              </a:rPr>
              <a:t> 	</a:t>
            </a:r>
            <a:r>
              <a:rPr lang="en-US" dirty="0" err="1" smtClean="0">
                <a:latin typeface=".VnTime" panose="020B7200000000000000" pitchFamily="34" charset="0"/>
              </a:rPr>
              <a:t>ch¬i</a:t>
            </a:r>
            <a:r>
              <a:rPr lang="en-US" dirty="0" smtClean="0">
                <a:latin typeface=".VnTime" panose="020B7200000000000000" pitchFamily="34" charset="0"/>
              </a:rPr>
              <a:t> </a:t>
            </a:r>
            <a:r>
              <a:rPr lang="en-US" dirty="0">
                <a:latin typeface=".VnTime" panose="020B7200000000000000" pitchFamily="34" charset="0"/>
              </a:rPr>
              <a:t>®Ó click </a:t>
            </a:r>
            <a:r>
              <a:rPr lang="en-US" dirty="0" err="1">
                <a:latin typeface=".VnTime" panose="020B7200000000000000" pitchFamily="34" charset="0"/>
              </a:rPr>
              <a:t>vµo</a:t>
            </a:r>
            <a:r>
              <a:rPr lang="en-US" dirty="0">
                <a:latin typeface=".VnTime" panose="020B7200000000000000" pitchFamily="34" charset="0"/>
              </a:rPr>
              <a:t> ®</a:t>
            </a:r>
            <a:r>
              <a:rPr lang="en-US" dirty="0" err="1">
                <a:latin typeface=".VnTime" panose="020B7200000000000000" pitchFamily="34" charset="0"/>
              </a:rPr>
              <a:t>óng</a:t>
            </a:r>
            <a:r>
              <a:rPr lang="en-US" dirty="0">
                <a:latin typeface=".VnTime" panose="020B7200000000000000" pitchFamily="34" charset="0"/>
              </a:rPr>
              <a:t> ®¸p ¸n </a:t>
            </a:r>
            <a:r>
              <a:rPr lang="en-US" dirty="0" err="1">
                <a:latin typeface=".VnTime" panose="020B7200000000000000" pitchFamily="34" charset="0"/>
              </a:rPr>
              <a:t>hiÖn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ra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ngÉu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nhiªn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trªn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mµn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 smtClean="0">
                <a:latin typeface=".VnTime" panose="020B7200000000000000" pitchFamily="34" charset="0"/>
              </a:rPr>
              <a:t>h×nh</a:t>
            </a:r>
            <a:endParaRPr lang="vi-VN" dirty="0"/>
          </a:p>
          <a:p>
            <a:pPr marL="0" indent="0">
              <a:buNone/>
            </a:pPr>
            <a:r>
              <a:rPr lang="en-US" dirty="0" smtClean="0">
                <a:latin typeface=".VnTime" panose="020B7200000000000000" pitchFamily="34" charset="0"/>
              </a:rPr>
              <a:t>	+ </a:t>
            </a:r>
            <a:r>
              <a:rPr lang="en-US" dirty="0" err="1">
                <a:latin typeface=".VnTime" panose="020B7200000000000000" pitchFamily="34" charset="0"/>
              </a:rPr>
              <a:t>Lv</a:t>
            </a:r>
            <a:r>
              <a:rPr lang="en-US" dirty="0">
                <a:latin typeface=".VnTime" panose="020B7200000000000000" pitchFamily="34" charset="0"/>
              </a:rPr>
              <a:t> 35=&gt;40 : </a:t>
            </a:r>
            <a:r>
              <a:rPr lang="en-US" dirty="0" err="1">
                <a:latin typeface=".VnTime" panose="020B7200000000000000" pitchFamily="34" charset="0"/>
              </a:rPr>
              <a:t>Thö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kh</a:t>
            </a:r>
            <a:r>
              <a:rPr lang="en-US" dirty="0">
                <a:latin typeface=".VnTime" panose="020B7200000000000000" pitchFamily="34" charset="0"/>
              </a:rPr>
              <a:t>¶ </a:t>
            </a:r>
            <a:r>
              <a:rPr lang="en-US" dirty="0" err="1">
                <a:latin typeface=".VnTime" panose="020B7200000000000000" pitchFamily="34" charset="0"/>
              </a:rPr>
              <a:t>n¨ng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ghi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nhí</a:t>
            </a:r>
            <a:r>
              <a:rPr lang="en-US" dirty="0" smtClean="0">
                <a:latin typeface=".VnTime" panose="020B7200000000000000" pitchFamily="34" charset="0"/>
              </a:rPr>
              <a:t>.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en-US" dirty="0">
                <a:latin typeface=".VnTime" panose="020B7200000000000000" pitchFamily="34" charset="0"/>
              </a:rPr>
              <a:t>_ </a:t>
            </a:r>
            <a:r>
              <a:rPr lang="en-US" dirty="0" err="1">
                <a:latin typeface=".VnTime" panose="020B7200000000000000" pitchFamily="34" charset="0"/>
              </a:rPr>
              <a:t>Víi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hÖ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thèng</a:t>
            </a:r>
            <a:r>
              <a:rPr lang="en-US" dirty="0">
                <a:latin typeface=".VnTime" panose="020B7200000000000000" pitchFamily="34" charset="0"/>
              </a:rPr>
              <a:t> gameplay </a:t>
            </a:r>
            <a:r>
              <a:rPr lang="en-US" dirty="0" err="1">
                <a:latin typeface=".VnTime" panose="020B7200000000000000" pitchFamily="34" charset="0"/>
              </a:rPr>
              <a:t>kh</a:t>
            </a:r>
            <a:r>
              <a:rPr lang="en-US" dirty="0">
                <a:latin typeface=".VnTime" panose="020B7200000000000000" pitchFamily="34" charset="0"/>
              </a:rPr>
              <a:t>¸ ®¬n </a:t>
            </a:r>
            <a:r>
              <a:rPr lang="en-US" dirty="0" err="1">
                <a:latin typeface=".VnTime" panose="020B7200000000000000" pitchFamily="34" charset="0"/>
              </a:rPr>
              <a:t>gi¶n</a:t>
            </a:r>
            <a:r>
              <a:rPr lang="en-US" dirty="0">
                <a:latin typeface=".VnTime" panose="020B7200000000000000" pitchFamily="34" charset="0"/>
              </a:rPr>
              <a:t> vµ </a:t>
            </a:r>
            <a:r>
              <a:rPr lang="en-US" dirty="0" err="1">
                <a:latin typeface=".VnTime" panose="020B7200000000000000" pitchFamily="34" charset="0"/>
              </a:rPr>
              <a:t>cã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quy</a:t>
            </a:r>
            <a:r>
              <a:rPr lang="en-US" dirty="0">
                <a:latin typeface=".VnTime" panose="020B7200000000000000" pitchFamily="34" charset="0"/>
              </a:rPr>
              <a:t> m« </a:t>
            </a:r>
            <a:r>
              <a:rPr lang="en-US" dirty="0" err="1">
                <a:latin typeface=".VnTime" panose="020B7200000000000000" pitchFamily="34" charset="0"/>
              </a:rPr>
              <a:t>nhá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dù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kiÕn</a:t>
            </a:r>
            <a:r>
              <a:rPr lang="en-US" dirty="0">
                <a:latin typeface=".VnTime" panose="020B7200000000000000" pitchFamily="34" charset="0"/>
              </a:rPr>
              <a:t> game </a:t>
            </a:r>
            <a:r>
              <a:rPr lang="en-US" dirty="0" err="1">
                <a:latin typeface=".VnTime" panose="020B7200000000000000" pitchFamily="34" charset="0"/>
              </a:rPr>
              <a:t>sÏ</a:t>
            </a:r>
            <a:r>
              <a:rPr lang="en-US" dirty="0">
                <a:latin typeface=".VnTime" panose="020B7200000000000000" pitchFamily="34" charset="0"/>
              </a:rPr>
              <a:t> ®</a:t>
            </a:r>
            <a:r>
              <a:rPr lang="en-US" dirty="0" err="1">
                <a:latin typeface=".VnTime" panose="020B7200000000000000" pitchFamily="34" charset="0"/>
              </a:rPr>
              <a:t>Õn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tay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ng­êi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ch¬i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chØ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trong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vßng</a:t>
            </a:r>
            <a:r>
              <a:rPr lang="en-US" dirty="0">
                <a:latin typeface=".VnTime" panose="020B7200000000000000" pitchFamily="34" charset="0"/>
              </a:rPr>
              <a:t> 1 </a:t>
            </a:r>
            <a:r>
              <a:rPr lang="en-US" dirty="0" err="1">
                <a:latin typeface=".VnTime" panose="020B7200000000000000" pitchFamily="34" charset="0"/>
              </a:rPr>
              <a:t>tuÇn</a:t>
            </a:r>
            <a:r>
              <a:rPr lang="en-US" dirty="0">
                <a:latin typeface=".VnTime" panose="020B7200000000000000" pitchFamily="34" charset="0"/>
              </a:rPr>
              <a:t> 7 </a:t>
            </a:r>
            <a:r>
              <a:rPr lang="en-US" dirty="0" err="1">
                <a:latin typeface=".VnTime" panose="020B7200000000000000" pitchFamily="34" charset="0"/>
              </a:rPr>
              <a:t>ngµy</a:t>
            </a:r>
            <a:r>
              <a:rPr lang="en-US" dirty="0">
                <a:latin typeface=".VnTime" panose="020B7200000000000000" pitchFamily="34" charset="0"/>
              </a:rPr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2976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3113"/>
            <a:ext cx="12192000" cy="617514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5) Characters </a:t>
            </a:r>
            <a:r>
              <a:rPr lang="en-US" u="sng" dirty="0">
                <a:solidFill>
                  <a:srgbClr val="FF0000"/>
                </a:solidFill>
              </a:rPr>
              <a:t>introduction: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6634"/>
            <a:ext cx="12192000" cy="60013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.VnTime" panose="020B7200000000000000" pitchFamily="34" charset="0"/>
              </a:rPr>
              <a:t>** </a:t>
            </a:r>
            <a:r>
              <a:rPr lang="en-US" dirty="0" err="1" smtClean="0">
                <a:latin typeface=".VnTime" panose="020B7200000000000000" pitchFamily="34" charset="0"/>
              </a:rPr>
              <a:t>Mét</a:t>
            </a:r>
            <a:r>
              <a:rPr lang="en-US" dirty="0" smtClean="0">
                <a:latin typeface=".VnTime" panose="020B7200000000000000" pitchFamily="34" charset="0"/>
              </a:rPr>
              <a:t> </a:t>
            </a:r>
            <a:r>
              <a:rPr lang="en-US" dirty="0" err="1" smtClean="0">
                <a:latin typeface=".VnTime" panose="020B7200000000000000" pitchFamily="34" charset="0"/>
              </a:rPr>
              <a:t>sè</a:t>
            </a:r>
            <a:r>
              <a:rPr lang="en-US" dirty="0" smtClean="0">
                <a:latin typeface=".VnTime" panose="020B7200000000000000" pitchFamily="34" charset="0"/>
              </a:rPr>
              <a:t> </a:t>
            </a:r>
            <a:r>
              <a:rPr lang="en-US" dirty="0" err="1" smtClean="0">
                <a:latin typeface=".VnTime" panose="020B7200000000000000" pitchFamily="34" charset="0"/>
              </a:rPr>
              <a:t>nh©n</a:t>
            </a:r>
            <a:r>
              <a:rPr lang="en-US" dirty="0" smtClean="0">
                <a:latin typeface=".VnTime" panose="020B7200000000000000" pitchFamily="34" charset="0"/>
              </a:rPr>
              <a:t> </a:t>
            </a:r>
            <a:r>
              <a:rPr lang="en-US" dirty="0" err="1" smtClean="0">
                <a:latin typeface=".VnTime" panose="020B7200000000000000" pitchFamily="34" charset="0"/>
              </a:rPr>
              <a:t>vËt</a:t>
            </a:r>
            <a:r>
              <a:rPr lang="en-US" dirty="0" smtClean="0">
                <a:latin typeface=".VnTime" panose="020B7200000000000000" pitchFamily="34" charset="0"/>
              </a:rPr>
              <a:t> </a:t>
            </a:r>
            <a:r>
              <a:rPr lang="en-US" dirty="0" err="1" smtClean="0">
                <a:latin typeface=".VnTime" panose="020B7200000000000000" pitchFamily="34" charset="0"/>
              </a:rPr>
              <a:t>chÝnh</a:t>
            </a:r>
            <a:r>
              <a:rPr lang="en-US" dirty="0" smtClean="0">
                <a:latin typeface=".VnTime" panose="020B7200000000000000" pitchFamily="34" charset="0"/>
              </a:rPr>
              <a:t> :</a:t>
            </a: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933" y="1069145"/>
            <a:ext cx="2267242" cy="2083284"/>
          </a:xfrm>
          <a:prstGeom prst="rect">
            <a:avLst/>
          </a:prstGeom>
          <a:pattFill prst="smCheck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TextBox 8"/>
          <p:cNvSpPr txBox="1"/>
          <p:nvPr/>
        </p:nvSpPr>
        <p:spPr>
          <a:xfrm>
            <a:off x="534573" y="1305770"/>
            <a:ext cx="806078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_ Batman : </a:t>
            </a:r>
            <a:r>
              <a:rPr lang="en-US" sz="3200" dirty="0" smtClean="0">
                <a:latin typeface=".VnTime" panose="020B7200000000000000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®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Êng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vÜ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®¹i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cña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giíi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siªu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anh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hïng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nay ®·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trë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thµnh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kÎ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kiÕm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so¸t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thÕ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giíi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ngÇm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vµ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cã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thÓ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nãi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lµ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toµn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bé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vò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trô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.VnTime" panose="020B7200000000000000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CD.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vi-VN" dirty="0"/>
          </a:p>
        </p:txBody>
      </p:sp>
      <p:sp>
        <p:nvSpPr>
          <p:cNvPr id="10" name="TextBox 9"/>
          <p:cNvSpPr txBox="1"/>
          <p:nvPr/>
        </p:nvSpPr>
        <p:spPr>
          <a:xfrm>
            <a:off x="534573" y="3857317"/>
            <a:ext cx="780053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.VnTime" panose="020B7200000000000000" pitchFamily="34" charset="0"/>
              </a:rPr>
              <a:t>_ Joker :Lµ </a:t>
            </a:r>
            <a:r>
              <a:rPr lang="en-US" sz="3200" dirty="0" err="1">
                <a:latin typeface=".VnTime" panose="020B7200000000000000" pitchFamily="34" charset="0"/>
              </a:rPr>
              <a:t>nh©n</a:t>
            </a:r>
            <a:r>
              <a:rPr lang="en-US" sz="3200" dirty="0">
                <a:latin typeface=".VnTime" panose="020B7200000000000000" pitchFamily="34" charset="0"/>
              </a:rPr>
              <a:t> </a:t>
            </a:r>
            <a:r>
              <a:rPr lang="en-US" sz="3200" dirty="0" err="1">
                <a:latin typeface=".VnTime" panose="020B7200000000000000" pitchFamily="34" charset="0"/>
              </a:rPr>
              <a:t>vËt</a:t>
            </a:r>
            <a:r>
              <a:rPr lang="en-US" sz="3200" dirty="0">
                <a:latin typeface=".VnTime" panose="020B7200000000000000" pitchFamily="34" charset="0"/>
              </a:rPr>
              <a:t> </a:t>
            </a:r>
            <a:r>
              <a:rPr lang="en-US" sz="3200" dirty="0" err="1">
                <a:latin typeface=".VnTime" panose="020B7200000000000000" pitchFamily="34" charset="0"/>
              </a:rPr>
              <a:t>chÝnh</a:t>
            </a:r>
            <a:r>
              <a:rPr lang="en-US" sz="3200" dirty="0">
                <a:latin typeface=".VnTime" panose="020B7200000000000000" pitchFamily="34" charset="0"/>
              </a:rPr>
              <a:t> </a:t>
            </a:r>
            <a:r>
              <a:rPr lang="en-US" sz="3200" dirty="0" err="1">
                <a:latin typeface=".VnTime" panose="020B7200000000000000" pitchFamily="34" charset="0"/>
              </a:rPr>
              <a:t>cña</a:t>
            </a:r>
            <a:r>
              <a:rPr lang="en-US" sz="3200" dirty="0">
                <a:latin typeface=".VnTime" panose="020B7200000000000000" pitchFamily="34" charset="0"/>
              </a:rPr>
              <a:t> </a:t>
            </a:r>
            <a:r>
              <a:rPr lang="en-US" sz="3200" dirty="0" err="1">
                <a:latin typeface=".VnTime" panose="020B7200000000000000" pitchFamily="34" charset="0"/>
              </a:rPr>
              <a:t>c©u</a:t>
            </a:r>
            <a:r>
              <a:rPr lang="en-US" sz="3200" dirty="0">
                <a:latin typeface=".VnTime" panose="020B7200000000000000" pitchFamily="34" charset="0"/>
              </a:rPr>
              <a:t> </a:t>
            </a:r>
            <a:r>
              <a:rPr lang="en-US" sz="3200" dirty="0" err="1">
                <a:latin typeface=".VnTime" panose="020B7200000000000000" pitchFamily="34" charset="0"/>
              </a:rPr>
              <a:t>chuyÖn</a:t>
            </a:r>
            <a:r>
              <a:rPr lang="en-US" sz="3200" dirty="0">
                <a:latin typeface=".VnTime" panose="020B7200000000000000" pitchFamily="34" charset="0"/>
              </a:rPr>
              <a:t>, </a:t>
            </a:r>
            <a:r>
              <a:rPr lang="en-US" sz="3200" dirty="0" err="1">
                <a:latin typeface=".VnTime" panose="020B7200000000000000" pitchFamily="34" charset="0"/>
              </a:rPr>
              <a:t>ng­êi</a:t>
            </a:r>
            <a:r>
              <a:rPr lang="en-US" sz="3200" dirty="0">
                <a:latin typeface=".VnTime" panose="020B7200000000000000" pitchFamily="34" charset="0"/>
              </a:rPr>
              <a:t> s½ng </a:t>
            </a:r>
            <a:r>
              <a:rPr lang="en-US" sz="3200" dirty="0" err="1">
                <a:latin typeface=".VnTime" panose="020B7200000000000000" pitchFamily="34" charset="0"/>
              </a:rPr>
              <a:t>sµng</a:t>
            </a:r>
            <a:r>
              <a:rPr lang="en-US" sz="3200" dirty="0">
                <a:latin typeface=".VnTime" panose="020B7200000000000000" pitchFamily="34" charset="0"/>
              </a:rPr>
              <a:t> </a:t>
            </a:r>
            <a:r>
              <a:rPr lang="en-US" sz="3200" dirty="0" err="1">
                <a:latin typeface=".VnTime" panose="020B7200000000000000" pitchFamily="34" charset="0"/>
              </a:rPr>
              <a:t>v­ît</a:t>
            </a:r>
            <a:r>
              <a:rPr lang="en-US" sz="3200" dirty="0">
                <a:latin typeface=".VnTime" panose="020B7200000000000000" pitchFamily="34" charset="0"/>
              </a:rPr>
              <a:t> qua </a:t>
            </a:r>
            <a:r>
              <a:rPr lang="en-US" sz="3200" dirty="0" err="1">
                <a:latin typeface=".VnTime" panose="020B7200000000000000" pitchFamily="34" charset="0"/>
              </a:rPr>
              <a:t>bao</a:t>
            </a:r>
            <a:r>
              <a:rPr lang="en-US" sz="3200" dirty="0">
                <a:latin typeface=".VnTime" panose="020B7200000000000000" pitchFamily="34" charset="0"/>
              </a:rPr>
              <a:t> </a:t>
            </a:r>
            <a:r>
              <a:rPr lang="en-US" sz="3200" dirty="0" err="1">
                <a:latin typeface=".VnTime" panose="020B7200000000000000" pitchFamily="34" charset="0"/>
              </a:rPr>
              <a:t>khã</a:t>
            </a:r>
            <a:r>
              <a:rPr lang="en-US" sz="3200" dirty="0">
                <a:latin typeface=".VnTime" panose="020B7200000000000000" pitchFamily="34" charset="0"/>
              </a:rPr>
              <a:t> </a:t>
            </a:r>
            <a:r>
              <a:rPr lang="en-US" sz="3200" dirty="0" err="1">
                <a:latin typeface=".VnTime" panose="020B7200000000000000" pitchFamily="34" charset="0"/>
              </a:rPr>
              <a:t>kh¨n</a:t>
            </a:r>
            <a:r>
              <a:rPr lang="en-US" sz="3200" dirty="0">
                <a:latin typeface=".VnTime" panose="020B7200000000000000" pitchFamily="34" charset="0"/>
              </a:rPr>
              <a:t> </a:t>
            </a:r>
            <a:r>
              <a:rPr lang="en-US" sz="3200" dirty="0" err="1">
                <a:latin typeface=".VnTime" panose="020B7200000000000000" pitchFamily="34" charset="0"/>
              </a:rPr>
              <a:t>gian</a:t>
            </a:r>
            <a:r>
              <a:rPr lang="en-US" sz="3200" dirty="0">
                <a:latin typeface=".VnTime" panose="020B7200000000000000" pitchFamily="34" charset="0"/>
              </a:rPr>
              <a:t> </a:t>
            </a:r>
            <a:r>
              <a:rPr lang="en-US" sz="3200" dirty="0" err="1">
                <a:latin typeface=".VnTime" panose="020B7200000000000000" pitchFamily="34" charset="0"/>
              </a:rPr>
              <a:t>khæ</a:t>
            </a:r>
            <a:r>
              <a:rPr lang="en-US" sz="3200" dirty="0">
                <a:latin typeface=".VnTime" panose="020B7200000000000000" pitchFamily="34" charset="0"/>
              </a:rPr>
              <a:t> ®Ó </a:t>
            </a:r>
            <a:r>
              <a:rPr lang="en-US" sz="3200" dirty="0" err="1">
                <a:latin typeface=".VnTime" panose="020B7200000000000000" pitchFamily="34" charset="0"/>
              </a:rPr>
              <a:t>cøu</a:t>
            </a:r>
            <a:r>
              <a:rPr lang="en-US" sz="3200" dirty="0">
                <a:latin typeface=".VnTime" panose="020B7200000000000000" pitchFamily="34" charset="0"/>
              </a:rPr>
              <a:t> Batman.</a:t>
            </a:r>
            <a:endParaRPr lang="vi-VN" sz="3200" dirty="0"/>
          </a:p>
          <a:p>
            <a:endParaRPr lang="vi-V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933" y="3481214"/>
            <a:ext cx="2267242" cy="222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5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54745" y="-1041644"/>
            <a:ext cx="683455" cy="127244"/>
          </a:xfrm>
        </p:spPr>
        <p:txBody>
          <a:bodyPr>
            <a:normAutofit fontScale="90000"/>
          </a:bodyPr>
          <a:lstStyle/>
          <a:p>
            <a:endParaRPr lang="vi-V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779" y="309489"/>
            <a:ext cx="2107322" cy="2107322"/>
          </a:xfrm>
        </p:spPr>
      </p:pic>
      <p:sp>
        <p:nvSpPr>
          <p:cNvPr id="4" name="TextBox 3"/>
          <p:cNvSpPr txBox="1"/>
          <p:nvPr/>
        </p:nvSpPr>
        <p:spPr>
          <a:xfrm>
            <a:off x="496472" y="323556"/>
            <a:ext cx="7948247" cy="2107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.VnTime" panose="020B7200000000000000" pitchFamily="34" charset="0"/>
              </a:rPr>
              <a:t>_Harley Quinn :KÎ ®· b¾t </a:t>
            </a:r>
            <a:r>
              <a:rPr lang="en-US" sz="3200" dirty="0" err="1" smtClean="0">
                <a:latin typeface=".VnTime" panose="020B7200000000000000" pitchFamily="34" charset="0"/>
              </a:rPr>
              <a:t>cãc</a:t>
            </a:r>
            <a:r>
              <a:rPr lang="en-US" sz="3200" dirty="0" smtClean="0">
                <a:latin typeface=".VnTime" panose="020B7200000000000000" pitchFamily="34" charset="0"/>
              </a:rPr>
              <a:t> Batman </a:t>
            </a:r>
            <a:r>
              <a:rPr lang="en-US" sz="3200" dirty="0" err="1" smtClean="0">
                <a:latin typeface=".VnTime" panose="020B7200000000000000" pitchFamily="34" charset="0"/>
              </a:rPr>
              <a:t>trong</a:t>
            </a:r>
            <a:r>
              <a:rPr lang="en-US" sz="3200" dirty="0" smtClean="0">
                <a:latin typeface=".VnTime" panose="020B7200000000000000" pitchFamily="34" charset="0"/>
              </a:rPr>
              <a:t> </a:t>
            </a:r>
            <a:r>
              <a:rPr lang="en-US" sz="3200" dirty="0" err="1" smtClean="0">
                <a:latin typeface=".VnTime" panose="020B7200000000000000" pitchFamily="34" charset="0"/>
              </a:rPr>
              <a:t>c¬n</a:t>
            </a:r>
            <a:r>
              <a:rPr lang="en-US" sz="3200" dirty="0" smtClean="0">
                <a:latin typeface=".VnTime" panose="020B7200000000000000" pitchFamily="34" charset="0"/>
              </a:rPr>
              <a:t> </a:t>
            </a:r>
            <a:r>
              <a:rPr lang="en-US" sz="3200" dirty="0" err="1" smtClean="0">
                <a:latin typeface=".VnTime" panose="020B7200000000000000" pitchFamily="34" charset="0"/>
              </a:rPr>
              <a:t>ghen</a:t>
            </a:r>
            <a:r>
              <a:rPr lang="en-US" sz="3200" dirty="0" smtClean="0">
                <a:latin typeface=".VnTime" panose="020B7200000000000000" pitchFamily="34" charset="0"/>
              </a:rPr>
              <a:t> </a:t>
            </a:r>
            <a:r>
              <a:rPr lang="en-US" sz="3200" dirty="0" err="1" smtClean="0">
                <a:latin typeface=".VnTime" panose="020B7200000000000000" pitchFamily="34" charset="0"/>
              </a:rPr>
              <a:t>lång</a:t>
            </a:r>
            <a:r>
              <a:rPr lang="en-US" sz="3200" dirty="0" smtClean="0">
                <a:latin typeface=".VnTime" panose="020B7200000000000000" pitchFamily="34" charset="0"/>
              </a:rPr>
              <a:t> </a:t>
            </a:r>
            <a:r>
              <a:rPr lang="en-US" sz="3200" dirty="0" err="1" smtClean="0">
                <a:latin typeface=".VnTime" panose="020B7200000000000000" pitchFamily="34" charset="0"/>
              </a:rPr>
              <a:t>lén</a:t>
            </a:r>
            <a:r>
              <a:rPr lang="en-US" sz="3200" dirty="0">
                <a:latin typeface=".VnTime" panose="020B7200000000000000" pitchFamily="34" charset="0"/>
              </a:rPr>
              <a:t> </a:t>
            </a:r>
            <a:r>
              <a:rPr lang="en-US" sz="3200" dirty="0" smtClean="0">
                <a:latin typeface=".VnTime" panose="020B7200000000000000" pitchFamily="34" charset="0"/>
              </a:rPr>
              <a:t>,</a:t>
            </a:r>
            <a:r>
              <a:rPr lang="en-US" sz="3200" dirty="0" err="1" smtClean="0">
                <a:latin typeface=".VnTime" panose="020B7200000000000000" pitchFamily="34" charset="0"/>
              </a:rPr>
              <a:t>ng­ưêi</a:t>
            </a:r>
            <a:r>
              <a:rPr lang="en-US" sz="3200" dirty="0" smtClean="0">
                <a:latin typeface=".VnTime" panose="020B7200000000000000" pitchFamily="34" charset="0"/>
              </a:rPr>
              <a:t> </a:t>
            </a:r>
            <a:r>
              <a:rPr lang="en-US" sz="3200" dirty="0" err="1" smtClean="0">
                <a:latin typeface=".VnTime" panose="020B7200000000000000" pitchFamily="34" charset="0"/>
              </a:rPr>
              <a:t>yªu</a:t>
            </a:r>
            <a:r>
              <a:rPr lang="en-US" sz="3200" dirty="0" smtClean="0">
                <a:latin typeface=".VnTime" panose="020B7200000000000000" pitchFamily="34" charset="0"/>
              </a:rPr>
              <a:t> say ®¾m Joker, </a:t>
            </a:r>
            <a:r>
              <a:rPr lang="en-US" sz="3200" dirty="0" err="1" smtClean="0">
                <a:latin typeface=".VnTime" panose="020B7200000000000000" pitchFamily="34" charset="0"/>
              </a:rPr>
              <a:t>kÎ</a:t>
            </a:r>
            <a:r>
              <a:rPr lang="en-US" sz="3200" dirty="0" smtClean="0">
                <a:latin typeface=".VnTime" panose="020B7200000000000000" pitchFamily="34" charset="0"/>
              </a:rPr>
              <a:t> ph¹n </a:t>
            </a:r>
            <a:r>
              <a:rPr lang="en-US" sz="3200" dirty="0" err="1" smtClean="0">
                <a:latin typeface=".VnTime" panose="020B7200000000000000" pitchFamily="34" charset="0"/>
              </a:rPr>
              <a:t>béi</a:t>
            </a:r>
            <a:r>
              <a:rPr lang="en-US" sz="3200" dirty="0" smtClean="0">
                <a:latin typeface=".VnTime" panose="020B7200000000000000" pitchFamily="34" charset="0"/>
              </a:rPr>
              <a:t> vµ lµ </a:t>
            </a:r>
            <a:r>
              <a:rPr lang="en-US" sz="3200" dirty="0" err="1" smtClean="0">
                <a:latin typeface=".VnTime" panose="020B7200000000000000" pitchFamily="34" charset="0"/>
              </a:rPr>
              <a:t>trïm</a:t>
            </a:r>
            <a:r>
              <a:rPr lang="en-US" sz="3200" dirty="0" smtClean="0">
                <a:latin typeface=".VnTime" panose="020B7200000000000000" pitchFamily="34" charset="0"/>
              </a:rPr>
              <a:t> </a:t>
            </a:r>
            <a:r>
              <a:rPr lang="en-US" sz="3200" dirty="0" err="1" smtClean="0">
                <a:latin typeface=".VnTime" panose="020B7200000000000000" pitchFamily="34" charset="0"/>
              </a:rPr>
              <a:t>ph¶n</a:t>
            </a:r>
            <a:r>
              <a:rPr lang="en-US" sz="3200" dirty="0" smtClean="0">
                <a:latin typeface=".VnTime" panose="020B7200000000000000" pitchFamily="34" charset="0"/>
              </a:rPr>
              <a:t> </a:t>
            </a:r>
            <a:r>
              <a:rPr lang="en-US" sz="3200" dirty="0" err="1" smtClean="0">
                <a:latin typeface=".VnTime" panose="020B7200000000000000" pitchFamily="34" charset="0"/>
              </a:rPr>
              <a:t>diÖn</a:t>
            </a:r>
            <a:r>
              <a:rPr lang="en-US" sz="3200" dirty="0" smtClean="0">
                <a:latin typeface=".VnTime" panose="020B7200000000000000" pitchFamily="34" charset="0"/>
              </a:rPr>
              <a:t> </a:t>
            </a:r>
            <a:r>
              <a:rPr lang="en-US" sz="3200" dirty="0" err="1" smtClean="0">
                <a:latin typeface=".VnTime" panose="020B7200000000000000" pitchFamily="34" charset="0"/>
              </a:rPr>
              <a:t>chÝnh</a:t>
            </a:r>
            <a:r>
              <a:rPr lang="en-US" sz="3200" dirty="0" smtClean="0">
                <a:latin typeface=".VnTime" panose="020B7200000000000000" pitchFamily="34" charset="0"/>
              </a:rPr>
              <a:t> </a:t>
            </a:r>
            <a:r>
              <a:rPr lang="en-US" sz="3200" dirty="0" err="1" smtClean="0">
                <a:latin typeface=".VnTime" panose="020B7200000000000000" pitchFamily="34" charset="0"/>
              </a:rPr>
              <a:t>cña</a:t>
            </a:r>
            <a:r>
              <a:rPr lang="en-US" sz="3200" dirty="0" smtClean="0">
                <a:latin typeface=".VnTime" panose="020B7200000000000000" pitchFamily="34" charset="0"/>
              </a:rPr>
              <a:t> Game.</a:t>
            </a:r>
            <a:endParaRPr lang="vi-V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96472" y="2605042"/>
            <a:ext cx="7624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.VnTime" panose="020B7200000000000000" pitchFamily="34" charset="0"/>
              </a:rPr>
              <a:t>_Scare Crow: </a:t>
            </a:r>
            <a:r>
              <a:rPr lang="en-US" sz="3200" dirty="0" err="1" smtClean="0">
                <a:latin typeface=".VnTime" panose="020B7200000000000000" pitchFamily="34" charset="0"/>
              </a:rPr>
              <a:t>Ng­ưêi</a:t>
            </a:r>
            <a:r>
              <a:rPr lang="en-US" sz="3200" dirty="0" smtClean="0">
                <a:latin typeface=".VnTime" panose="020B7200000000000000" pitchFamily="34" charset="0"/>
              </a:rPr>
              <a:t> b¹n </a:t>
            </a:r>
            <a:r>
              <a:rPr lang="en-US" sz="3200" dirty="0" err="1" smtClean="0">
                <a:latin typeface=".VnTime" panose="020B7200000000000000" pitchFamily="34" charset="0"/>
              </a:rPr>
              <a:t>th©n</a:t>
            </a:r>
            <a:r>
              <a:rPr lang="en-US" sz="3200" dirty="0" smtClean="0">
                <a:latin typeface=".VnTime" panose="020B7200000000000000" pitchFamily="34" charset="0"/>
              </a:rPr>
              <a:t> </a:t>
            </a:r>
            <a:r>
              <a:rPr lang="en-US" sz="3200" dirty="0" err="1" smtClean="0">
                <a:latin typeface=".VnTime" panose="020B7200000000000000" pitchFamily="34" charset="0"/>
              </a:rPr>
              <a:t>tÝn</a:t>
            </a:r>
            <a:r>
              <a:rPr lang="en-US" sz="3200" dirty="0" smtClean="0">
                <a:latin typeface=".VnTime" panose="020B7200000000000000" pitchFamily="34" charset="0"/>
              </a:rPr>
              <a:t> </a:t>
            </a:r>
            <a:r>
              <a:rPr lang="en-US" sz="3200" dirty="0" err="1" smtClean="0">
                <a:latin typeface=".VnTime" panose="020B7200000000000000" pitchFamily="34" charset="0"/>
              </a:rPr>
              <a:t>víi</a:t>
            </a:r>
            <a:r>
              <a:rPr lang="en-US" sz="3200" dirty="0" smtClean="0">
                <a:latin typeface=".VnTime" panose="020B7200000000000000" pitchFamily="34" charset="0"/>
              </a:rPr>
              <a:t> Batman vµ lµ </a:t>
            </a:r>
            <a:r>
              <a:rPr lang="en-US" sz="3200" dirty="0" err="1" smtClean="0">
                <a:latin typeface=".VnTime" panose="020B7200000000000000" pitchFamily="34" charset="0"/>
              </a:rPr>
              <a:t>ngưêi</a:t>
            </a:r>
            <a:r>
              <a:rPr lang="en-US" sz="3200" dirty="0" smtClean="0">
                <a:latin typeface=".VnTime" panose="020B7200000000000000" pitchFamily="34" charset="0"/>
              </a:rPr>
              <a:t> b¹n </a:t>
            </a:r>
            <a:r>
              <a:rPr lang="en-US" sz="3200" dirty="0" err="1" smtClean="0">
                <a:latin typeface=".VnTime" panose="020B7200000000000000" pitchFamily="34" charset="0"/>
              </a:rPr>
              <a:t>nªn</a:t>
            </a:r>
            <a:r>
              <a:rPr lang="en-US" sz="3200" dirty="0" smtClean="0">
                <a:latin typeface=".VnTime" panose="020B7200000000000000" pitchFamily="34" charset="0"/>
              </a:rPr>
              <a:t> </a:t>
            </a:r>
            <a:r>
              <a:rPr lang="en-US" sz="3200" dirty="0" err="1" smtClean="0">
                <a:latin typeface=".VnTime" panose="020B7200000000000000" pitchFamily="34" charset="0"/>
              </a:rPr>
              <a:t>gÆp</a:t>
            </a:r>
            <a:r>
              <a:rPr lang="en-US" sz="3200" dirty="0" smtClean="0">
                <a:latin typeface=".VnTime" panose="020B7200000000000000" pitchFamily="34" charset="0"/>
              </a:rPr>
              <a:t> </a:t>
            </a:r>
            <a:r>
              <a:rPr lang="en-US" sz="3200" dirty="0" err="1" smtClean="0">
                <a:latin typeface=".VnTime" panose="020B7200000000000000" pitchFamily="34" charset="0"/>
              </a:rPr>
              <a:t>khi</a:t>
            </a:r>
            <a:r>
              <a:rPr lang="en-US" sz="3200" dirty="0" smtClean="0">
                <a:latin typeface=".VnTime" panose="020B7200000000000000" pitchFamily="34" charset="0"/>
              </a:rPr>
              <a:t> </a:t>
            </a:r>
            <a:r>
              <a:rPr lang="en-US" sz="3200" dirty="0" err="1" smtClean="0">
                <a:latin typeface=".VnTime" panose="020B7200000000000000" pitchFamily="34" charset="0"/>
              </a:rPr>
              <a:t>bÕ</a:t>
            </a:r>
            <a:r>
              <a:rPr lang="en-US" sz="3200" dirty="0" smtClean="0">
                <a:latin typeface=".VnTime" panose="020B7200000000000000" pitchFamily="34" charset="0"/>
              </a:rPr>
              <a:t> t¾c.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666" y="2534168"/>
            <a:ext cx="1871424" cy="18714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6472" y="4940488"/>
            <a:ext cx="67504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_ </a:t>
            </a:r>
            <a:r>
              <a:rPr lang="en-US" sz="3200" dirty="0" smtClean="0">
                <a:latin typeface=".VnTime" panose="020B7200000000000000" pitchFamily="34" charset="0"/>
              </a:rPr>
              <a:t>The </a:t>
            </a:r>
            <a:r>
              <a:rPr lang="en-US" sz="3200" dirty="0" err="1" smtClean="0">
                <a:latin typeface=".VnTime" panose="020B7200000000000000" pitchFamily="34" charset="0"/>
              </a:rPr>
              <a:t>riddler</a:t>
            </a:r>
            <a:r>
              <a:rPr lang="en-US" sz="3200" dirty="0" smtClean="0">
                <a:latin typeface=".VnTime" panose="020B7200000000000000" pitchFamily="34" charset="0"/>
              </a:rPr>
              <a:t>: KÎ ®</a:t>
            </a:r>
            <a:r>
              <a:rPr lang="en-US" sz="3200" dirty="0" err="1" smtClean="0">
                <a:latin typeface=".VnTime" panose="020B7200000000000000" pitchFamily="34" charset="0"/>
              </a:rPr>
              <a:t>øng</a:t>
            </a:r>
            <a:r>
              <a:rPr lang="en-US" sz="3200" dirty="0" smtClean="0">
                <a:latin typeface=".VnTime" panose="020B7200000000000000" pitchFamily="34" charset="0"/>
              </a:rPr>
              <a:t> </a:t>
            </a:r>
            <a:r>
              <a:rPr lang="en-US" sz="3200" dirty="0" err="1" smtClean="0">
                <a:latin typeface=".VnTime" panose="020B7200000000000000" pitchFamily="34" charset="0"/>
              </a:rPr>
              <a:t>sau</a:t>
            </a:r>
            <a:r>
              <a:rPr lang="en-US" sz="3200" dirty="0" smtClean="0">
                <a:latin typeface=".VnTime" panose="020B7200000000000000" pitchFamily="34" charset="0"/>
              </a:rPr>
              <a:t> </a:t>
            </a:r>
            <a:r>
              <a:rPr lang="en-US" sz="3200" dirty="0" err="1" smtClean="0">
                <a:latin typeface=".VnTime" panose="020B7200000000000000" pitchFamily="34" charset="0"/>
              </a:rPr>
              <a:t>mäi</a:t>
            </a:r>
            <a:r>
              <a:rPr lang="en-US" sz="3200" dirty="0" smtClean="0">
                <a:latin typeface=".VnTime" panose="020B7200000000000000" pitchFamily="34" charset="0"/>
              </a:rPr>
              <a:t> </a:t>
            </a:r>
            <a:r>
              <a:rPr lang="en-US" sz="3200" dirty="0" err="1" smtClean="0">
                <a:latin typeface=".VnTime" panose="020B7200000000000000" pitchFamily="34" charset="0"/>
              </a:rPr>
              <a:t>chuyÖn</a:t>
            </a:r>
            <a:r>
              <a:rPr lang="en-US" sz="3200" dirty="0" smtClean="0">
                <a:latin typeface=".VnTime" panose="020B7200000000000000" pitchFamily="34" charset="0"/>
              </a:rPr>
              <a:t> vµ lµ </a:t>
            </a:r>
            <a:r>
              <a:rPr lang="en-US" sz="3200" dirty="0" err="1" smtClean="0">
                <a:latin typeface=".VnTime" panose="020B7200000000000000" pitchFamily="34" charset="0"/>
              </a:rPr>
              <a:t>kÎ</a:t>
            </a:r>
            <a:r>
              <a:rPr lang="en-US" sz="3200" dirty="0" smtClean="0">
                <a:latin typeface=".VnTime" panose="020B7200000000000000" pitchFamily="34" charset="0"/>
              </a:rPr>
              <a:t> t¹o </a:t>
            </a:r>
            <a:r>
              <a:rPr lang="en-US" sz="3200" dirty="0" err="1" smtClean="0">
                <a:latin typeface=".VnTime" panose="020B7200000000000000" pitchFamily="34" charset="0"/>
              </a:rPr>
              <a:t>ra</a:t>
            </a:r>
            <a:r>
              <a:rPr lang="en-US" sz="3200" dirty="0" smtClean="0">
                <a:latin typeface=".VnTime" panose="020B7200000000000000" pitchFamily="34" charset="0"/>
              </a:rPr>
              <a:t> </a:t>
            </a:r>
            <a:r>
              <a:rPr lang="en-US" sz="3200" dirty="0" err="1" smtClean="0">
                <a:latin typeface=".VnTime" panose="020B7200000000000000" pitchFamily="34" charset="0"/>
              </a:rPr>
              <a:t>lò</a:t>
            </a:r>
            <a:r>
              <a:rPr lang="en-US" sz="3200" dirty="0" smtClean="0">
                <a:latin typeface=".VnTime" panose="020B7200000000000000" pitchFamily="34" charset="0"/>
              </a:rPr>
              <a:t> </a:t>
            </a:r>
            <a:r>
              <a:rPr lang="en-US" sz="3200" dirty="0" err="1" smtClean="0">
                <a:latin typeface=".VnTime" panose="020B7200000000000000" pitchFamily="34" charset="0"/>
              </a:rPr>
              <a:t>qu¸i</a:t>
            </a:r>
            <a:r>
              <a:rPr lang="en-US" sz="3200" dirty="0" smtClean="0">
                <a:latin typeface=".VnTime" panose="020B7200000000000000" pitchFamily="34" charset="0"/>
              </a:rPr>
              <a:t> </a:t>
            </a:r>
            <a:r>
              <a:rPr lang="en-US" sz="3200" dirty="0" err="1" smtClean="0">
                <a:latin typeface=".VnTime" panose="020B7200000000000000" pitchFamily="34" charset="0"/>
              </a:rPr>
              <a:t>vËt</a:t>
            </a:r>
            <a:r>
              <a:rPr lang="en-US" sz="3200" dirty="0" smtClean="0">
                <a:latin typeface=".VnTime" panose="020B7200000000000000" pitchFamily="34" charset="0"/>
              </a:rPr>
              <a:t>, h¾n </a:t>
            </a:r>
            <a:r>
              <a:rPr lang="en-US" sz="3200" dirty="0" err="1" smtClean="0">
                <a:latin typeface=".VnTime" panose="020B7200000000000000" pitchFamily="34" charset="0"/>
              </a:rPr>
              <a:t>lu«n</a:t>
            </a:r>
            <a:r>
              <a:rPr lang="en-US" sz="3200" dirty="0" smtClean="0">
                <a:latin typeface=".VnTime" panose="020B7200000000000000" pitchFamily="34" charset="0"/>
              </a:rPr>
              <a:t> </a:t>
            </a:r>
            <a:r>
              <a:rPr lang="en-US" sz="3200" dirty="0" err="1" smtClean="0">
                <a:latin typeface=".VnTime" panose="020B7200000000000000" pitchFamily="34" charset="0"/>
              </a:rPr>
              <a:t>Èn</a:t>
            </a:r>
            <a:r>
              <a:rPr lang="en-US" sz="3200" dirty="0" smtClean="0">
                <a:latin typeface=".VnTime" panose="020B7200000000000000" pitchFamily="34" charset="0"/>
              </a:rPr>
              <a:t> </a:t>
            </a:r>
            <a:r>
              <a:rPr lang="en-US" sz="3200" dirty="0" err="1" smtClean="0">
                <a:latin typeface=".VnTime" panose="020B7200000000000000" pitchFamily="34" charset="0"/>
              </a:rPr>
              <a:t>dËt</a:t>
            </a:r>
            <a:r>
              <a:rPr lang="en-US" sz="3200" dirty="0" smtClean="0">
                <a:latin typeface=".VnTime" panose="020B7200000000000000" pitchFamily="34" charset="0"/>
              </a:rPr>
              <a:t> </a:t>
            </a:r>
            <a:r>
              <a:rPr lang="en-US" sz="3200" dirty="0" err="1" smtClean="0">
                <a:latin typeface=".VnTime" panose="020B7200000000000000" pitchFamily="34" charset="0"/>
              </a:rPr>
              <a:t>trong</a:t>
            </a:r>
            <a:r>
              <a:rPr lang="en-US" sz="3200" dirty="0" smtClean="0">
                <a:latin typeface=".VnTime" panose="020B7200000000000000" pitchFamily="34" charset="0"/>
              </a:rPr>
              <a:t> Game mµ </a:t>
            </a:r>
            <a:r>
              <a:rPr lang="en-US" sz="3200" dirty="0" err="1" smtClean="0">
                <a:latin typeface=".VnTime" panose="020B7200000000000000" pitchFamily="34" charset="0"/>
              </a:rPr>
              <a:t>kh«ng</a:t>
            </a:r>
            <a:r>
              <a:rPr lang="en-US" sz="3200" dirty="0" smtClean="0">
                <a:latin typeface=".VnTime" panose="020B7200000000000000" pitchFamily="34" charset="0"/>
              </a:rPr>
              <a:t> </a:t>
            </a:r>
            <a:r>
              <a:rPr lang="en-US" sz="3200" dirty="0" err="1" smtClean="0">
                <a:latin typeface=".VnTime" panose="020B7200000000000000" pitchFamily="34" charset="0"/>
              </a:rPr>
              <a:t>hÒ</a:t>
            </a:r>
            <a:r>
              <a:rPr lang="en-US" sz="3200" dirty="0" smtClean="0">
                <a:latin typeface=".VnTime" panose="020B7200000000000000" pitchFamily="34" charset="0"/>
              </a:rPr>
              <a:t> </a:t>
            </a:r>
            <a:r>
              <a:rPr lang="en-US" sz="3200" dirty="0" err="1" smtClean="0">
                <a:latin typeface=".VnTime" panose="020B7200000000000000" pitchFamily="34" charset="0"/>
              </a:rPr>
              <a:t>lé</a:t>
            </a:r>
            <a:r>
              <a:rPr lang="en-US" sz="3200" dirty="0" smtClean="0">
                <a:latin typeface=".VnTime" panose="020B7200000000000000" pitchFamily="34" charset="0"/>
              </a:rPr>
              <a:t> </a:t>
            </a:r>
            <a:r>
              <a:rPr lang="en-US" sz="3200" dirty="0" err="1" smtClean="0">
                <a:latin typeface=".VnTime" panose="020B7200000000000000" pitchFamily="34" charset="0"/>
              </a:rPr>
              <a:t>mÆt</a:t>
            </a:r>
            <a:endParaRPr lang="vi-VN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162" y="4483582"/>
            <a:ext cx="3827853" cy="219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623</Words>
  <Application>Microsoft Office PowerPoint</Application>
  <PresentationFormat>Widescreen</PresentationFormat>
  <Paragraphs>47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MS Mincho</vt:lpstr>
      <vt:lpstr>.VnTime</vt:lpstr>
      <vt:lpstr>Arial</vt:lpstr>
      <vt:lpstr>Calibri</vt:lpstr>
      <vt:lpstr>Calibri Light</vt:lpstr>
      <vt:lpstr>Times New Roman</vt:lpstr>
      <vt:lpstr>Office Theme</vt:lpstr>
      <vt:lpstr>PowerPoint Presentation</vt:lpstr>
      <vt:lpstr>Tæng quan vÒ game :</vt:lpstr>
      <vt:lpstr>PowerPoint Presentation</vt:lpstr>
      <vt:lpstr>2) Art:</vt:lpstr>
      <vt:lpstr>3) HÖ thèng GamePlay:</vt:lpstr>
      <vt:lpstr>5) Characters introduction: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shidou</dc:creator>
  <cp:lastModifiedBy>Duy</cp:lastModifiedBy>
  <cp:revision>8</cp:revision>
  <dcterms:created xsi:type="dcterms:W3CDTF">2017-09-01T04:23:54Z</dcterms:created>
  <dcterms:modified xsi:type="dcterms:W3CDTF">2017-09-01T11:18:11Z</dcterms:modified>
</cp:coreProperties>
</file>