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1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9.png"/><Relationship Id="rId7" Type="http://schemas.openxmlformats.org/officeDocument/2006/relationships/image" Target="../media/image57.png"/><Relationship Id="rId12" Type="http://schemas.openxmlformats.org/officeDocument/2006/relationships/image" Target="../media/image4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7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25.png"/><Relationship Id="rId9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9.png"/><Relationship Id="rId7" Type="http://schemas.openxmlformats.org/officeDocument/2006/relationships/image" Target="../media/image57.png"/><Relationship Id="rId12" Type="http://schemas.openxmlformats.org/officeDocument/2006/relationships/image" Target="../media/image4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70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25.png"/><Relationship Id="rId9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9.png"/><Relationship Id="rId7" Type="http://schemas.openxmlformats.org/officeDocument/2006/relationships/image" Target="../media/image7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43.png"/><Relationship Id="rId4" Type="http://schemas.openxmlformats.org/officeDocument/2006/relationships/image" Target="../media/image25.png"/><Relationship Id="rId9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9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25.png"/><Relationship Id="rId9" Type="http://schemas.openxmlformats.org/officeDocument/2006/relationships/image" Target="../media/image76.png"/><Relationship Id="rId1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82.png"/><Relationship Id="rId10" Type="http://schemas.openxmlformats.org/officeDocument/2006/relationships/image" Target="../media/image17.png"/><Relationship Id="rId4" Type="http://schemas.openxmlformats.org/officeDocument/2006/relationships/image" Target="../media/image81.png"/><Relationship Id="rId9" Type="http://schemas.openxmlformats.org/officeDocument/2006/relationships/image" Target="../media/image16.png"/><Relationship Id="rId14" Type="http://schemas.openxmlformats.org/officeDocument/2006/relationships/image" Target="../media/image8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9.png"/><Relationship Id="rId7" Type="http://schemas.openxmlformats.org/officeDocument/2006/relationships/image" Target="../media/image87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25.png"/><Relationship Id="rId9" Type="http://schemas.openxmlformats.org/officeDocument/2006/relationships/image" Target="../media/image8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9.png"/><Relationship Id="rId7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83.png"/><Relationship Id="rId5" Type="http://schemas.openxmlformats.org/officeDocument/2006/relationships/image" Target="../media/image85.png"/><Relationship Id="rId10" Type="http://schemas.openxmlformats.org/officeDocument/2006/relationships/image" Target="../media/image93.png"/><Relationship Id="rId4" Type="http://schemas.openxmlformats.org/officeDocument/2006/relationships/image" Target="../media/image25.png"/><Relationship Id="rId9" Type="http://schemas.openxmlformats.org/officeDocument/2006/relationships/image" Target="../media/image9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25.png"/><Relationship Id="rId7" Type="http://schemas.openxmlformats.org/officeDocument/2006/relationships/image" Target="../media/image9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87.png"/><Relationship Id="rId4" Type="http://schemas.openxmlformats.org/officeDocument/2006/relationships/image" Target="../media/image85.png"/><Relationship Id="rId9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25.png"/><Relationship Id="rId7" Type="http://schemas.openxmlformats.org/officeDocument/2006/relationships/image" Target="../media/image100.png"/><Relationship Id="rId12" Type="http://schemas.openxmlformats.org/officeDocument/2006/relationships/image" Target="../media/image8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25.png"/><Relationship Id="rId7" Type="http://schemas.openxmlformats.org/officeDocument/2006/relationships/image" Target="../media/image10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16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24.png"/><Relationship Id="rId10" Type="http://schemas.openxmlformats.org/officeDocument/2006/relationships/image" Target="../media/image36.png"/><Relationship Id="rId4" Type="http://schemas.openxmlformats.org/officeDocument/2006/relationships/image" Target="../media/image25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42.png"/><Relationship Id="rId10" Type="http://schemas.openxmlformats.org/officeDocument/2006/relationships/image" Target="../media/image17.png"/><Relationship Id="rId4" Type="http://schemas.openxmlformats.org/officeDocument/2006/relationships/image" Target="../media/image41.png"/><Relationship Id="rId9" Type="http://schemas.openxmlformats.org/officeDocument/2006/relationships/image" Target="../media/image16.png"/><Relationship Id="rId1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25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9.png"/><Relationship Id="rId7" Type="http://schemas.openxmlformats.org/officeDocument/2006/relationships/image" Target="../media/image57.png"/><Relationship Id="rId12" Type="http://schemas.openxmlformats.org/officeDocument/2006/relationships/image" Target="../media/image4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25.png"/><Relationship Id="rId9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9.png"/><Relationship Id="rId7" Type="http://schemas.openxmlformats.org/officeDocument/2006/relationships/image" Target="../media/image57.png"/><Relationship Id="rId12" Type="http://schemas.openxmlformats.org/officeDocument/2006/relationships/image" Target="../media/image4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4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25.png"/><Relationship Id="rId9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F2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8082" y="1407882"/>
            <a:ext cx="10390476" cy="30666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39754" y="5429392"/>
            <a:ext cx="12238095" cy="6761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-14376"/>
            <a:ext cx="701615" cy="10285714"/>
            <a:chOff x="0" y="-14376"/>
            <a:chExt cx="701615" cy="1028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-14376"/>
              <a:ext cx="701615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2511" y="8510771"/>
            <a:ext cx="755280" cy="878232"/>
            <a:chOff x="17252511" y="8510771"/>
            <a:chExt cx="755280" cy="87823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52511" y="8510771"/>
              <a:ext cx="755280" cy="87823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169775" y="8203874"/>
            <a:ext cx="2942857" cy="15809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16200000">
            <a:off x="-1367793" y="4933975"/>
            <a:ext cx="3428571" cy="41904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374409" y="8708092"/>
            <a:ext cx="523810" cy="49523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38558" y="3069397"/>
            <a:ext cx="12076190" cy="30571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72597" y="3875765"/>
            <a:ext cx="5474071" cy="5613733"/>
            <a:chOff x="2472597" y="3875765"/>
            <a:chExt cx="5474071" cy="5613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2597" y="3875765"/>
              <a:ext cx="5474071" cy="56137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5881" y="9008173"/>
            <a:ext cx="676190" cy="495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83381" y="3968172"/>
            <a:ext cx="1952381" cy="86666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8927" y="291661"/>
            <a:ext cx="6971429" cy="150476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39412" y="2108736"/>
            <a:ext cx="6171429" cy="15904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16630" y="5080001"/>
            <a:ext cx="4038095" cy="41333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012711" y="3875765"/>
            <a:ext cx="5474071" cy="5613733"/>
            <a:chOff x="11012711" y="3875765"/>
            <a:chExt cx="5474071" cy="56137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12711" y="3875765"/>
              <a:ext cx="5474071" cy="561373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23526" y="3968173"/>
            <a:ext cx="1952381" cy="86666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56763" y="5080001"/>
            <a:ext cx="4038095" cy="4133333"/>
          </a:xfrm>
          <a:prstGeom prst="rect">
            <a:avLst/>
          </a:prstGeom>
        </p:spPr>
      </p:pic>
      <p:pic>
        <p:nvPicPr>
          <p:cNvPr id="19" name="Object 21">
            <a:extLst>
              <a:ext uri="{FF2B5EF4-FFF2-40B4-BE49-F238E27FC236}">
                <a16:creationId xmlns:a16="http://schemas.microsoft.com/office/drawing/2014/main" id="{03849BD1-60A5-4E98-AAC4-F12D9292AF1B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5400000">
            <a:off x="-1178593" y="4349732"/>
            <a:ext cx="3019048" cy="4190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72597" y="3875765"/>
            <a:ext cx="5474071" cy="5613733"/>
            <a:chOff x="2472597" y="3875765"/>
            <a:chExt cx="5474071" cy="5613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2597" y="3875765"/>
              <a:ext cx="5474071" cy="56137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5881" y="9008173"/>
            <a:ext cx="676190" cy="495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83381" y="3968172"/>
            <a:ext cx="1952381" cy="86666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8927" y="291661"/>
            <a:ext cx="6971429" cy="150476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93870" y="2108736"/>
            <a:ext cx="6352381" cy="129523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16630" y="5080001"/>
            <a:ext cx="4038095" cy="41333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012711" y="3875765"/>
            <a:ext cx="5474071" cy="5613733"/>
            <a:chOff x="11012711" y="3875765"/>
            <a:chExt cx="5474071" cy="56137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12711" y="3875765"/>
              <a:ext cx="5474071" cy="561373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23526" y="3968173"/>
            <a:ext cx="1952381" cy="86666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56763" y="5080001"/>
            <a:ext cx="4038095" cy="4133333"/>
          </a:xfrm>
          <a:prstGeom prst="rect">
            <a:avLst/>
          </a:prstGeom>
        </p:spPr>
      </p:pic>
      <p:pic>
        <p:nvPicPr>
          <p:cNvPr id="19" name="Object 21">
            <a:extLst>
              <a:ext uri="{FF2B5EF4-FFF2-40B4-BE49-F238E27FC236}">
                <a16:creationId xmlns:a16="http://schemas.microsoft.com/office/drawing/2014/main" id="{56922AFC-7E77-4EE2-8B95-7E842C3F2215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5400000">
            <a:off x="-1178593" y="4349732"/>
            <a:ext cx="3019048" cy="4190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7867" y="2092100"/>
            <a:ext cx="7903350" cy="4211128"/>
            <a:chOff x="1087867" y="2092100"/>
            <a:chExt cx="7903350" cy="4211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7867" y="2092100"/>
              <a:ext cx="7903350" cy="42111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5881" y="9008173"/>
            <a:ext cx="695238" cy="495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08927" y="291661"/>
            <a:ext cx="3542857" cy="14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98970" y="2360062"/>
            <a:ext cx="7481145" cy="3675203"/>
            <a:chOff x="1298970" y="2360062"/>
            <a:chExt cx="7481145" cy="36752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8970" y="2360062"/>
              <a:ext cx="7481145" cy="36752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37780" y="4197664"/>
            <a:ext cx="8346530" cy="5461963"/>
            <a:chOff x="9637780" y="4197664"/>
            <a:chExt cx="8346530" cy="546196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37780" y="4197664"/>
              <a:ext cx="8346530" cy="54619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824662" y="4409033"/>
            <a:ext cx="7972766" cy="5111140"/>
            <a:chOff x="9824662" y="4409033"/>
            <a:chExt cx="7972766" cy="511114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24662" y="4409033"/>
              <a:ext cx="7972766" cy="5111140"/>
            </a:xfrm>
            <a:prstGeom prst="rect">
              <a:avLst/>
            </a:prstGeom>
          </p:spPr>
        </p:pic>
      </p:grpSp>
      <p:pic>
        <p:nvPicPr>
          <p:cNvPr id="18" name="Object 21">
            <a:extLst>
              <a:ext uri="{FF2B5EF4-FFF2-40B4-BE49-F238E27FC236}">
                <a16:creationId xmlns:a16="http://schemas.microsoft.com/office/drawing/2014/main" id="{CD057C2D-B597-41D1-8396-F8B3772741CF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5400000">
            <a:off x="-1178593" y="4349732"/>
            <a:ext cx="3019048" cy="4190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7867" y="2092100"/>
            <a:ext cx="7903350" cy="4211128"/>
            <a:chOff x="1087867" y="2092100"/>
            <a:chExt cx="7903350" cy="4211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7867" y="2092100"/>
              <a:ext cx="7903350" cy="42111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5881" y="9008173"/>
            <a:ext cx="695238" cy="495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08927" y="291661"/>
            <a:ext cx="3542857" cy="14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98970" y="2360062"/>
            <a:ext cx="7481145" cy="3675203"/>
            <a:chOff x="1298970" y="2360062"/>
            <a:chExt cx="7481145" cy="36752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8970" y="2360062"/>
              <a:ext cx="7481145" cy="36752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37780" y="4197664"/>
            <a:ext cx="8346530" cy="5461963"/>
            <a:chOff x="9637780" y="4197664"/>
            <a:chExt cx="8346530" cy="546196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37780" y="4197664"/>
              <a:ext cx="8346530" cy="54619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824662" y="4409033"/>
            <a:ext cx="7972766" cy="5111140"/>
            <a:chOff x="9824662" y="4409033"/>
            <a:chExt cx="7972766" cy="511114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24662" y="4409033"/>
              <a:ext cx="7972766" cy="511114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50716" y="6675344"/>
            <a:ext cx="6952381" cy="297142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87867" y="3605072"/>
            <a:ext cx="1497887" cy="592592"/>
            <a:chOff x="1087867" y="3605072"/>
            <a:chExt cx="1497887" cy="59259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7867" y="3605072"/>
              <a:ext cx="1497887" cy="5925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429194" y="7700029"/>
            <a:ext cx="1305423" cy="907615"/>
            <a:chOff x="14429194" y="7700029"/>
            <a:chExt cx="1305423" cy="90761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429194" y="7700029"/>
              <a:ext cx="1305423" cy="9076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688257" y="7656902"/>
            <a:ext cx="1296053" cy="901101"/>
            <a:chOff x="16688257" y="7656902"/>
            <a:chExt cx="1296053" cy="90110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688257" y="7656902"/>
              <a:ext cx="1296053" cy="901101"/>
            </a:xfrm>
            <a:prstGeom prst="rect">
              <a:avLst/>
            </a:prstGeom>
          </p:spPr>
        </p:pic>
      </p:grpSp>
      <p:pic>
        <p:nvPicPr>
          <p:cNvPr id="25" name="Object 21">
            <a:extLst>
              <a:ext uri="{FF2B5EF4-FFF2-40B4-BE49-F238E27FC236}">
                <a16:creationId xmlns:a16="http://schemas.microsoft.com/office/drawing/2014/main" id="{7EC35907-6610-4009-AA91-A98EA3E2A2E6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5400000">
            <a:off x="-1178593" y="4349732"/>
            <a:ext cx="3019048" cy="4190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2F2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405" y="9017696"/>
            <a:ext cx="600000" cy="495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975" y="2052955"/>
            <a:ext cx="6380952" cy="15142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85258" y="4515639"/>
            <a:ext cx="2276190" cy="11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34783" y="5906289"/>
            <a:ext cx="13700851" cy="125301"/>
            <a:chOff x="2434783" y="5906289"/>
            <a:chExt cx="13700851" cy="12530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34783" y="5906289"/>
              <a:ext cx="13700851" cy="12530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91239" y="4511258"/>
            <a:ext cx="2380952" cy="116190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72763" y="4511258"/>
            <a:ext cx="2590476" cy="11619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80411" y="6532087"/>
            <a:ext cx="2142857" cy="14476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74163" y="6532087"/>
            <a:ext cx="2133333" cy="189523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367906" y="6532087"/>
            <a:ext cx="2028571" cy="18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422286" y="5906289"/>
            <a:ext cx="2295819" cy="125301"/>
            <a:chOff x="10422286" y="5906289"/>
            <a:chExt cx="2295819" cy="12530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22286" y="5906289"/>
              <a:ext cx="2295819" cy="12530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-16200000">
            <a:off x="-1216688" y="4351436"/>
            <a:ext cx="3095238" cy="4190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51074" y="2089545"/>
            <a:ext cx="11257231" cy="6974906"/>
            <a:chOff x="3851074" y="2089545"/>
            <a:chExt cx="11257231" cy="69749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1074" y="2089545"/>
              <a:ext cx="11257231" cy="69749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5881" y="9008173"/>
            <a:ext cx="695238" cy="495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0205" y="2271946"/>
            <a:ext cx="2295238" cy="90476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8927" y="291661"/>
            <a:ext cx="5609524" cy="14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016393" y="3215264"/>
            <a:ext cx="10926593" cy="5614731"/>
            <a:chOff x="4016393" y="3215264"/>
            <a:chExt cx="10926593" cy="561473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16393" y="3215264"/>
              <a:ext cx="10926593" cy="5614731"/>
            </a:xfrm>
            <a:prstGeom prst="rect">
              <a:avLst/>
            </a:prstGeom>
          </p:spPr>
        </p:pic>
      </p:grpSp>
      <p:pic>
        <p:nvPicPr>
          <p:cNvPr id="14" name="Object 21">
            <a:extLst>
              <a:ext uri="{FF2B5EF4-FFF2-40B4-BE49-F238E27FC236}">
                <a16:creationId xmlns:a16="http://schemas.microsoft.com/office/drawing/2014/main" id="{1BDE814A-BFFE-4661-A5CE-DF943CBF6B54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5400000">
            <a:off x="-1216688" y="4351436"/>
            <a:ext cx="3095238" cy="4190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66577" y="3579515"/>
            <a:ext cx="9468685" cy="3461344"/>
            <a:chOff x="8366577" y="3579515"/>
            <a:chExt cx="9468685" cy="34613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66577" y="3579515"/>
              <a:ext cx="9468685" cy="34613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5881" y="9008173"/>
            <a:ext cx="695238" cy="495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08927" y="291661"/>
            <a:ext cx="5609524" cy="14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45222" y="1773283"/>
            <a:ext cx="6791346" cy="8225102"/>
            <a:chOff x="1345222" y="1773283"/>
            <a:chExt cx="6791346" cy="822510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5222" y="1773283"/>
              <a:ext cx="6791346" cy="822510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03353" y="1945790"/>
            <a:ext cx="6411444" cy="7894464"/>
            <a:chOff x="1503353" y="1945790"/>
            <a:chExt cx="6411444" cy="789446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3353" y="1945790"/>
              <a:ext cx="6411444" cy="789446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499026" y="4456746"/>
            <a:ext cx="9203787" cy="2418944"/>
            <a:chOff x="8499026" y="4456746"/>
            <a:chExt cx="9203787" cy="241894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99026" y="4456746"/>
              <a:ext cx="9203787" cy="241894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22837" y="3602062"/>
            <a:ext cx="3942857" cy="933333"/>
          </a:xfrm>
          <a:prstGeom prst="rect">
            <a:avLst/>
          </a:prstGeom>
        </p:spPr>
      </p:pic>
      <p:pic>
        <p:nvPicPr>
          <p:cNvPr id="18" name="Object 21">
            <a:extLst>
              <a:ext uri="{FF2B5EF4-FFF2-40B4-BE49-F238E27FC236}">
                <a16:creationId xmlns:a16="http://schemas.microsoft.com/office/drawing/2014/main" id="{B24FB533-B5E9-443A-A82A-D2005840A280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5400000">
            <a:off x="-1216688" y="4351436"/>
            <a:ext cx="3095238" cy="41904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5881" y="9008173"/>
            <a:ext cx="695238" cy="495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8927" y="291661"/>
            <a:ext cx="5609524" cy="14761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492363" y="1652440"/>
            <a:ext cx="9300988" cy="8208446"/>
            <a:chOff x="4492363" y="1652440"/>
            <a:chExt cx="9300988" cy="820844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2363" y="1652440"/>
              <a:ext cx="9300988" cy="82084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48987" y="2556827"/>
            <a:ext cx="8987741" cy="7190193"/>
            <a:chOff x="4648987" y="2556827"/>
            <a:chExt cx="8987741" cy="71901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48987" y="2556827"/>
              <a:ext cx="8987741" cy="719019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2794" y="1662504"/>
            <a:ext cx="4457143" cy="904762"/>
          </a:xfrm>
          <a:prstGeom prst="rect">
            <a:avLst/>
          </a:prstGeom>
        </p:spPr>
      </p:pic>
      <p:pic>
        <p:nvPicPr>
          <p:cNvPr id="15" name="Object 21">
            <a:extLst>
              <a:ext uri="{FF2B5EF4-FFF2-40B4-BE49-F238E27FC236}">
                <a16:creationId xmlns:a16="http://schemas.microsoft.com/office/drawing/2014/main" id="{8DD11AB9-E113-433D-AF81-5B5388C79D47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5400000">
            <a:off x="-1216688" y="4351436"/>
            <a:ext cx="3095238" cy="4190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5881" y="9008173"/>
            <a:ext cx="695238" cy="495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8927" y="291661"/>
            <a:ext cx="5561905" cy="14761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32733" y="2994874"/>
            <a:ext cx="7366368" cy="4834374"/>
            <a:chOff x="1632733" y="2994874"/>
            <a:chExt cx="7366368" cy="48343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2733" y="2994874"/>
              <a:ext cx="7366368" cy="483437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29861" y="3773390"/>
            <a:ext cx="6972113" cy="3861877"/>
            <a:chOff x="1829861" y="3773390"/>
            <a:chExt cx="6972113" cy="386187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9861" y="3773390"/>
              <a:ext cx="6972113" cy="386187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92309" y="1773851"/>
            <a:ext cx="7366368" cy="6738011"/>
            <a:chOff x="9992309" y="1773851"/>
            <a:chExt cx="7366368" cy="673801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92309" y="1773851"/>
              <a:ext cx="7366368" cy="67380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198468" y="2574725"/>
            <a:ext cx="6954050" cy="5726865"/>
            <a:chOff x="10198468" y="2574725"/>
            <a:chExt cx="6954050" cy="572686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98468" y="2574725"/>
              <a:ext cx="6954050" cy="572686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68044" y="2987780"/>
            <a:ext cx="2571429" cy="92381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36655" y="1783916"/>
            <a:ext cx="1704762" cy="904762"/>
          </a:xfrm>
          <a:prstGeom prst="rect">
            <a:avLst/>
          </a:prstGeom>
        </p:spPr>
      </p:pic>
      <p:pic>
        <p:nvPicPr>
          <p:cNvPr id="19" name="Object 21">
            <a:extLst>
              <a:ext uri="{FF2B5EF4-FFF2-40B4-BE49-F238E27FC236}">
                <a16:creationId xmlns:a16="http://schemas.microsoft.com/office/drawing/2014/main" id="{F041F126-AE44-411D-8829-2E6369BC6018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5400000">
            <a:off x="-1216688" y="4351436"/>
            <a:ext cx="3095238" cy="41904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5881" y="9008173"/>
            <a:ext cx="685714" cy="495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8927" y="291661"/>
            <a:ext cx="6380952" cy="15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94506" y="1732534"/>
            <a:ext cx="5696703" cy="8162941"/>
            <a:chOff x="6294506" y="1732534"/>
            <a:chExt cx="5696703" cy="81629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94506" y="1732534"/>
              <a:ext cx="5696703" cy="81629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57930" y="1957241"/>
            <a:ext cx="5169853" cy="7754780"/>
            <a:chOff x="6557930" y="1957241"/>
            <a:chExt cx="5169853" cy="775478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7930" y="1957241"/>
              <a:ext cx="5169853" cy="7754780"/>
            </a:xfrm>
            <a:prstGeom prst="rect">
              <a:avLst/>
            </a:prstGeom>
          </p:spPr>
        </p:pic>
      </p:grpSp>
      <p:pic>
        <p:nvPicPr>
          <p:cNvPr id="13" name="Object 21">
            <a:extLst>
              <a:ext uri="{FF2B5EF4-FFF2-40B4-BE49-F238E27FC236}">
                <a16:creationId xmlns:a16="http://schemas.microsoft.com/office/drawing/2014/main" id="{00422463-7982-4FA6-BE54-B5075CB5D140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5400000">
            <a:off x="-1216688" y="4351436"/>
            <a:ext cx="3095238" cy="4190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2F2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405" y="9017696"/>
            <a:ext cx="685714" cy="495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976" y="2052952"/>
            <a:ext cx="5190476" cy="14761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85258" y="4515639"/>
            <a:ext cx="2276190" cy="11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34783" y="5906289"/>
            <a:ext cx="13700851" cy="125301"/>
            <a:chOff x="2434783" y="5906289"/>
            <a:chExt cx="13700851" cy="12530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34783" y="5906289"/>
              <a:ext cx="13700851" cy="12530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91239" y="4511258"/>
            <a:ext cx="2380952" cy="116190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72763" y="4511258"/>
            <a:ext cx="2590476" cy="11619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80411" y="6532087"/>
            <a:ext cx="2142857" cy="14476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74163" y="6532087"/>
            <a:ext cx="2133333" cy="189523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367906" y="6532087"/>
            <a:ext cx="2028571" cy="189523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16200000">
            <a:off x="-1040498" y="4342798"/>
            <a:ext cx="2742857" cy="4095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2F2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405" y="9017696"/>
            <a:ext cx="609524" cy="495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975" y="2052956"/>
            <a:ext cx="3447619" cy="14761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85258" y="4515639"/>
            <a:ext cx="2276190" cy="11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34783" y="5906289"/>
            <a:ext cx="13700851" cy="125301"/>
            <a:chOff x="2434783" y="5906289"/>
            <a:chExt cx="13700851" cy="12530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34783" y="5906289"/>
              <a:ext cx="13700851" cy="12530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91239" y="4511258"/>
            <a:ext cx="2380952" cy="116190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72763" y="4511258"/>
            <a:ext cx="2590476" cy="11619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80411" y="6532087"/>
            <a:ext cx="2142857" cy="14476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74163" y="6532087"/>
            <a:ext cx="2133333" cy="189523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367906" y="6532087"/>
            <a:ext cx="2028571" cy="18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38708" y="5906289"/>
            <a:ext cx="2295819" cy="125301"/>
            <a:chOff x="2438708" y="5906289"/>
            <a:chExt cx="2295819" cy="12530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38708" y="5906289"/>
              <a:ext cx="2295819" cy="12530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-16200000">
            <a:off x="-964307" y="4162991"/>
            <a:ext cx="2590476" cy="4095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5881" y="9008173"/>
            <a:ext cx="723810" cy="495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39546" y="909810"/>
            <a:ext cx="3628571" cy="14761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263352" y="3172137"/>
            <a:ext cx="14000995" cy="5543391"/>
            <a:chOff x="2263352" y="3172137"/>
            <a:chExt cx="14000995" cy="55433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63352" y="3172137"/>
              <a:ext cx="14000995" cy="554339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26238" y="4025524"/>
            <a:ext cx="11495238" cy="3914286"/>
          </a:xfrm>
          <a:prstGeom prst="rect">
            <a:avLst/>
          </a:prstGeom>
        </p:spPr>
      </p:pic>
      <p:pic>
        <p:nvPicPr>
          <p:cNvPr id="12" name="Object 21">
            <a:extLst>
              <a:ext uri="{FF2B5EF4-FFF2-40B4-BE49-F238E27FC236}">
                <a16:creationId xmlns:a16="http://schemas.microsoft.com/office/drawing/2014/main" id="{002F1BA6-435F-4968-9CB9-BD97B4835EC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5400000">
            <a:off x="-964307" y="4162991"/>
            <a:ext cx="2590476" cy="4095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21449" y="3727834"/>
            <a:ext cx="7447619" cy="114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5881" y="9008173"/>
            <a:ext cx="695238" cy="4952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39546" y="852307"/>
            <a:ext cx="6866667" cy="15047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5735" y="3089701"/>
            <a:ext cx="1380952" cy="5619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21449" y="6429813"/>
            <a:ext cx="4580952" cy="270476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5734" y="5798868"/>
            <a:ext cx="1466667" cy="56190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603065" y="3084937"/>
            <a:ext cx="2609524" cy="49523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68382" y="3727830"/>
            <a:ext cx="4533333" cy="114285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062668" y="3089696"/>
            <a:ext cx="914286" cy="5619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097144" y="6429811"/>
            <a:ext cx="2304762" cy="165714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62691" y="5798868"/>
            <a:ext cx="1609524" cy="580952"/>
          </a:xfrm>
          <a:prstGeom prst="rect">
            <a:avLst/>
          </a:prstGeom>
        </p:spPr>
      </p:pic>
      <p:pic>
        <p:nvPicPr>
          <p:cNvPr id="20" name="Object 21">
            <a:extLst>
              <a:ext uri="{FF2B5EF4-FFF2-40B4-BE49-F238E27FC236}">
                <a16:creationId xmlns:a16="http://schemas.microsoft.com/office/drawing/2014/main" id="{AD9D78CB-E4B1-4463-AD99-6D9183FD5324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5400000">
            <a:off x="-964307" y="4162991"/>
            <a:ext cx="2590476" cy="4095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2F2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405" y="9017696"/>
            <a:ext cx="609524" cy="495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10975" y="2052956"/>
            <a:ext cx="5752381" cy="15142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85258" y="4515639"/>
            <a:ext cx="2276190" cy="11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34783" y="5906289"/>
            <a:ext cx="13700851" cy="125301"/>
            <a:chOff x="2434783" y="5906289"/>
            <a:chExt cx="13700851" cy="12530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34783" y="5906289"/>
              <a:ext cx="13700851" cy="12530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91239" y="4511258"/>
            <a:ext cx="2380952" cy="116190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72763" y="4511258"/>
            <a:ext cx="2590476" cy="11619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80411" y="6532087"/>
            <a:ext cx="2142857" cy="14476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74163" y="6532087"/>
            <a:ext cx="2133333" cy="189523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367906" y="6532087"/>
            <a:ext cx="2028571" cy="18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368884" y="5906289"/>
            <a:ext cx="2295819" cy="125301"/>
            <a:chOff x="6368884" y="5906289"/>
            <a:chExt cx="2295819" cy="12530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8884" y="5906289"/>
              <a:ext cx="2295819" cy="12530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-16200000">
            <a:off x="-1178593" y="4349732"/>
            <a:ext cx="3019048" cy="4190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5881" y="9008173"/>
            <a:ext cx="685714" cy="495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8930" y="291661"/>
            <a:ext cx="6466667" cy="15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32737" y="1879290"/>
            <a:ext cx="12998261" cy="7780337"/>
            <a:chOff x="1632737" y="1879290"/>
            <a:chExt cx="12998261" cy="778033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2737" y="1879290"/>
              <a:ext cx="12998261" cy="77803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99890" y="2143927"/>
            <a:ext cx="12263955" cy="7251063"/>
            <a:chOff x="1999890" y="2143927"/>
            <a:chExt cx="12263955" cy="72510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99890" y="2143927"/>
              <a:ext cx="12263955" cy="725106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847949" y="2330744"/>
            <a:ext cx="2514286" cy="141904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842192" y="1831672"/>
            <a:ext cx="1428571" cy="56190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847949" y="4971752"/>
            <a:ext cx="2514286" cy="224761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842235" y="4472676"/>
            <a:ext cx="2466667" cy="58095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847949" y="8355389"/>
            <a:ext cx="2514286" cy="141904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842235" y="7856317"/>
            <a:ext cx="2780952" cy="561905"/>
          </a:xfrm>
          <a:prstGeom prst="rect">
            <a:avLst/>
          </a:prstGeom>
        </p:spPr>
      </p:pic>
      <p:pic>
        <p:nvPicPr>
          <p:cNvPr id="23" name="Object 21">
            <a:extLst>
              <a:ext uri="{FF2B5EF4-FFF2-40B4-BE49-F238E27FC236}">
                <a16:creationId xmlns:a16="http://schemas.microsoft.com/office/drawing/2014/main" id="{ED739078-3E80-4958-9774-68B15A062AFA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5400000">
            <a:off x="-1178593" y="4349732"/>
            <a:ext cx="3019048" cy="4190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72597" y="3875765"/>
            <a:ext cx="5474071" cy="5613733"/>
            <a:chOff x="2472597" y="3875765"/>
            <a:chExt cx="5474071" cy="5613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2597" y="3875765"/>
              <a:ext cx="5474071" cy="56137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5881" y="9008173"/>
            <a:ext cx="676190" cy="495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83381" y="3968172"/>
            <a:ext cx="1952381" cy="86666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8927" y="291661"/>
            <a:ext cx="6971429" cy="150476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81855" y="2108738"/>
            <a:ext cx="3276190" cy="129523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16628" y="5080002"/>
            <a:ext cx="4038095" cy="41333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012711" y="3875765"/>
            <a:ext cx="5474071" cy="5613733"/>
            <a:chOff x="11012711" y="3875765"/>
            <a:chExt cx="5474071" cy="56137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12711" y="3875765"/>
              <a:ext cx="5474071" cy="561373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23526" y="3968173"/>
            <a:ext cx="1952381" cy="86666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56763" y="5080001"/>
            <a:ext cx="4038095" cy="4133333"/>
          </a:xfrm>
          <a:prstGeom prst="rect">
            <a:avLst/>
          </a:prstGeom>
        </p:spPr>
      </p:pic>
      <p:pic>
        <p:nvPicPr>
          <p:cNvPr id="19" name="Object 21">
            <a:extLst>
              <a:ext uri="{FF2B5EF4-FFF2-40B4-BE49-F238E27FC236}">
                <a16:creationId xmlns:a16="http://schemas.microsoft.com/office/drawing/2014/main" id="{48842422-253E-4636-9A9E-0C5FD923B171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5400000">
            <a:off x="-1178593" y="4349732"/>
            <a:ext cx="3019048" cy="4190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72597" y="3875765"/>
            <a:ext cx="5474071" cy="5613733"/>
            <a:chOff x="2472597" y="3875765"/>
            <a:chExt cx="5474071" cy="5613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2597" y="3875765"/>
              <a:ext cx="5474071" cy="56137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5881" y="9008173"/>
            <a:ext cx="676190" cy="495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83381" y="3968172"/>
            <a:ext cx="1952381" cy="86666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8927" y="291661"/>
            <a:ext cx="6971429" cy="150476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39416" y="2108738"/>
            <a:ext cx="6171429" cy="15904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16630" y="5080001"/>
            <a:ext cx="4038095" cy="41333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012711" y="3875765"/>
            <a:ext cx="5474071" cy="5613733"/>
            <a:chOff x="11012711" y="3875765"/>
            <a:chExt cx="5474071" cy="56137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12711" y="3875765"/>
              <a:ext cx="5474071" cy="561373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23526" y="3968173"/>
            <a:ext cx="1952381" cy="86666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56763" y="5080001"/>
            <a:ext cx="4038095" cy="4133333"/>
          </a:xfrm>
          <a:prstGeom prst="rect">
            <a:avLst/>
          </a:prstGeom>
        </p:spPr>
      </p:pic>
      <p:pic>
        <p:nvPicPr>
          <p:cNvPr id="19" name="Object 21">
            <a:extLst>
              <a:ext uri="{FF2B5EF4-FFF2-40B4-BE49-F238E27FC236}">
                <a16:creationId xmlns:a16="http://schemas.microsoft.com/office/drawing/2014/main" id="{9E0CAB85-42A4-4383-99DB-EF4BD7B0E5CE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5400000">
            <a:off x="-1178593" y="4349732"/>
            <a:ext cx="3019048" cy="4190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김한빈</cp:lastModifiedBy>
  <cp:revision>2</cp:revision>
  <dcterms:created xsi:type="dcterms:W3CDTF">2020-12-01T18:47:12Z</dcterms:created>
  <dcterms:modified xsi:type="dcterms:W3CDTF">2020-12-01T09:59:49Z</dcterms:modified>
</cp:coreProperties>
</file>