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CEEA-0C2A-4282-A6A4-0928E5BC0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589C2-DE7F-4A8B-A1EC-32E5102F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43A8-F6A3-43A6-A51F-AEACF4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74712-0045-4BD9-9131-B9C26CE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20EE-C2AE-4FDA-BD81-16C4771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0022-9D6D-41B0-B130-B5E05095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50C8-17C3-4CAF-ACF2-D85EF64F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2489D-1ED4-4AF3-9B75-B24BA6F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DA4F-D039-4126-A7E9-66DFBB50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5D991-ED22-4CB0-97C8-A4E8630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C9F5B-903A-480C-8418-31A2860D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9CB95-8021-4802-B09E-D0BF99643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F32D-451A-4EA2-9C78-8754624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0CD6-6717-482B-B13E-B263049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E8E0-5850-47D2-97E9-4C05926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64DB-F899-4D86-9D79-50C3F81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0C02B-3A60-4B99-B931-B80A202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2E33-0F3C-4622-ABE7-F6CFD5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C005A-7655-4295-AB16-BDE077D9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604A2-84DE-4638-8E4C-63092E0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643D-8640-47C9-9043-9B9F294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727A5-2BB4-4DAD-A416-930E26A2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79BF-C8BC-45D3-91FE-47E24849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54962-7AA9-4955-8B58-6803E2A1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C2C00-6EB5-433A-9D37-8CF4AA2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8F3-1650-4831-A08D-79EC598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131D4-1AD8-431E-8F3F-168B81C5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B7843-EE20-4C1E-9A9E-9BAF5A9D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3A17A-2E7A-48B7-8996-613A9AA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76C8B-650D-4A6A-9B74-187CA9A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D5F33-5F10-42CC-A482-71D740F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7C31-DF5F-4482-B371-AD04A9B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2D0E0-8948-44EC-81ED-E4678648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DFE9B-A2BF-46DE-B274-4E2347AC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749A0-F784-4BCB-85F7-D54B9067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349B5-A98C-4842-9A2F-27AF4565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36B50-CF9B-4AF3-8B5E-F6D0592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6C0B-3115-45F6-97F0-E8FD62A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87A4C-B4B0-439A-8C2D-9A1A1BC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4F70E-AB37-42D4-8A5E-FD7E42A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D3946-3DBC-4755-9651-FC54793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3DB86-5C4D-4924-97FD-0E67B9CE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2BC78-6A87-458C-A3EF-8EE4B64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7012F-F59D-41A1-B19E-B7C7316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95526-A230-475C-8A21-5AB8CED1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64F40-280C-493C-8A20-B35383A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4D05-64F4-4D2F-9E0E-6F0B743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461F-95CE-480D-8788-98FD2A49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90DDF-1517-4042-AC90-A7A03604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86C43-C581-4F1E-9811-F6915DB9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D0F35-4BB0-42E5-AB4F-D5BC0AA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5952C-3086-4ACD-BD0B-B755DE1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F55F-7978-48A9-A269-46CD9A6E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344BF-8853-429C-BFB8-449BE0903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22FD7-CEFA-43DD-8F97-5290D177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03D19-F585-446C-A2F0-9C8DD6C9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4613A-DD21-46EC-B1A7-E0A9023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8D02-43C4-40D1-B006-ECAF2EB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8BCA1-8BAD-4A6C-86DC-76BE5C21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D4946-3834-4397-8CA2-98515CCF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F7C7E-328E-4EFF-99BE-05826E6D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F504-4DAB-4BA0-A49F-2304A5687E5F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2E2F-10E6-46A4-BBD6-C36C1962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67B4-B7B5-4B90-93FB-5B12ED208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100707-6396-4C54-97EA-70657681A654}"/>
              </a:ext>
            </a:extLst>
          </p:cNvPr>
          <p:cNvSpPr/>
          <p:nvPr/>
        </p:nvSpPr>
        <p:spPr>
          <a:xfrm>
            <a:off x="4737714" y="-1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/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1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/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2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 cause clause corresponding to emo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  <a:blipFill>
                <a:blip r:embed="rId3"/>
                <a:stretch>
                  <a:fillRect t="-3974" r="-895" b="-1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/>
              <p:nvPr/>
            </p:nvSpPr>
            <p:spPr>
              <a:xfrm>
                <a:off x="9040427" y="44577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3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 corresponding to cause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4457700"/>
                <a:ext cx="2716567" cy="914400"/>
              </a:xfrm>
              <a:prstGeom prst="rect">
                <a:avLst/>
              </a:prstGeom>
              <a:blipFill>
                <a:blip r:embed="rId4"/>
                <a:stretch>
                  <a:fillRect t="-4636" r="-895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5AC83D7-6459-4B0C-9B4E-FF57C75885DB}"/>
              </a:ext>
            </a:extLst>
          </p:cNvPr>
          <p:cNvSpPr/>
          <p:nvPr/>
        </p:nvSpPr>
        <p:spPr>
          <a:xfrm>
            <a:off x="4737716" y="5943599"/>
            <a:ext cx="2716567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Judge the relation of (</a:t>
            </a:r>
            <a:r>
              <a:rPr lang="en-US" altLang="zh-CN" dirty="0" err="1"/>
              <a:t>emoarg</a:t>
            </a:r>
            <a:r>
              <a:rPr lang="en-US" altLang="zh-CN" dirty="0"/>
              <a:t>, conn, </a:t>
            </a:r>
            <a:r>
              <a:rPr lang="en-US" altLang="zh-CN" dirty="0" err="1"/>
              <a:t>arg</a:t>
            </a:r>
            <a:r>
              <a:rPr lang="en-US" altLang="zh-CN" dirty="0"/>
              <a:t>) with explicit relation classifier.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17E4A4-3759-4D6A-BAC7-8D2A7A002489}"/>
              </a:ext>
            </a:extLst>
          </p:cNvPr>
          <p:cNvSpPr/>
          <p:nvPr/>
        </p:nvSpPr>
        <p:spPr>
          <a:xfrm>
            <a:off x="435004" y="29718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into pairs (</a:t>
            </a:r>
            <a:r>
              <a:rPr lang="en-US" altLang="zh-CN" dirty="0" err="1"/>
              <a:t>emoarg</a:t>
            </a:r>
            <a:r>
              <a:rPr lang="en-US" altLang="zh-CN" dirty="0"/>
              <a:t>, conn, </a:t>
            </a:r>
            <a:r>
              <a:rPr lang="en-US" altLang="zh-CN" dirty="0" err="1"/>
              <a:t>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5A2F2E-47FE-4227-96DE-F32539191C07}"/>
              </a:ext>
            </a:extLst>
          </p:cNvPr>
          <p:cNvSpPr/>
          <p:nvPr/>
        </p:nvSpPr>
        <p:spPr>
          <a:xfrm>
            <a:off x="435003" y="44577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60AE3D-A35E-4504-904C-3D1AA12D427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793288" y="24003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5AE7C9-917A-4418-8039-CCDE97DBD32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1793287" y="3886200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8A7CA-A0E8-41C7-8676-DC7102628658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10398711" y="914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2A9998C-0A70-4EA3-9921-602546C1DE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98711" y="2400300"/>
            <a:ext cx="0" cy="57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F92DBA8-E66A-4E56-A1D6-6D8D4632DFB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398711" y="3886199"/>
            <a:ext cx="0" cy="571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87F3526-5BAA-4C59-9E7C-2B53E9B6E90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454283" y="6400799"/>
            <a:ext cx="1586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3CE4F21-AEA9-4DA6-9D0A-E28C023F7E0C}"/>
              </a:ext>
            </a:extLst>
          </p:cNvPr>
          <p:cNvSpPr/>
          <p:nvPr/>
        </p:nvSpPr>
        <p:spPr>
          <a:xfrm>
            <a:off x="435003" y="0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Mining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72FA9-0853-40A9-BB9C-F6D6CEF60843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151570" y="457199"/>
            <a:ext cx="1586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C768F3D-1E62-4571-98CF-B283A8C6D31D}"/>
              </a:ext>
            </a:extLst>
          </p:cNvPr>
          <p:cNvSpPr/>
          <p:nvPr/>
        </p:nvSpPr>
        <p:spPr>
          <a:xfrm>
            <a:off x="435002" y="148589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Pair up each emo clause and each non-emo clause (</a:t>
            </a:r>
            <a:r>
              <a:rPr lang="en-US" altLang="zh-CN" dirty="0" err="1"/>
              <a:t>emoarg</a:t>
            </a:r>
            <a:r>
              <a:rPr lang="en-US" altLang="zh-CN" dirty="0"/>
              <a:t>, </a:t>
            </a:r>
            <a:r>
              <a:rPr lang="en-US" altLang="zh-CN" dirty="0" err="1"/>
              <a:t>arg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CF4513-F908-4310-B2E6-6604BE266178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 flipV="1">
            <a:off x="3151569" y="1943099"/>
            <a:ext cx="58888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F1E8C8A-8674-416D-808E-2906AB88CCAE}"/>
              </a:ext>
            </a:extLst>
          </p:cNvPr>
          <p:cNvSpPr/>
          <p:nvPr/>
        </p:nvSpPr>
        <p:spPr>
          <a:xfrm>
            <a:off x="9040427" y="0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A8D14-43AB-47E5-B218-90AD8631CD43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7454281" y="457199"/>
            <a:ext cx="15861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62C670A-F97D-477E-89DD-C8445BBFF9A2}"/>
              </a:ext>
            </a:extLst>
          </p:cNvPr>
          <p:cNvSpPr/>
          <p:nvPr/>
        </p:nvSpPr>
        <p:spPr>
          <a:xfrm>
            <a:off x="4737713" y="2971799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B2E0796-DF19-42FE-B157-0BF029B5F8AB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 flipV="1">
            <a:off x="3151570" y="3428999"/>
            <a:ext cx="1586143" cy="14859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F1B8602-9BB1-4F11-B4D5-3398028A0167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7454280" y="3428999"/>
            <a:ext cx="1586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184652B-CFE4-49E1-A4C4-46EA8D1AB28E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1793286" y="5372100"/>
            <a:ext cx="1" cy="57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4D5AA8E-1B61-426D-830A-AB7E0EFC3981}"/>
              </a:ext>
            </a:extLst>
          </p:cNvPr>
          <p:cNvSpPr/>
          <p:nvPr/>
        </p:nvSpPr>
        <p:spPr>
          <a:xfrm>
            <a:off x="435002" y="5943599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E856B59-DCAE-46A3-BF7B-D14DAB5C5A9E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3151569" y="6400799"/>
            <a:ext cx="1586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6579AC0-CF11-4902-B308-8931265465BB}"/>
              </a:ext>
            </a:extLst>
          </p:cNvPr>
          <p:cNvSpPr/>
          <p:nvPr/>
        </p:nvSpPr>
        <p:spPr>
          <a:xfrm>
            <a:off x="9040426" y="5943600"/>
            <a:ext cx="271656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ECPE Result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FD72BCD-A2C1-43A7-9696-A883F6006286}"/>
              </a:ext>
            </a:extLst>
          </p:cNvPr>
          <p:cNvCxnSpPr>
            <a:cxnSpLocks/>
            <a:stCxn id="8" idx="2"/>
            <a:endCxn id="62" idx="0"/>
          </p:cNvCxnSpPr>
          <p:nvPr/>
        </p:nvCxnSpPr>
        <p:spPr>
          <a:xfrm flipH="1">
            <a:off x="10398710" y="5372100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110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浚枫</dc:creator>
  <cp:lastModifiedBy>冉 浚枫</cp:lastModifiedBy>
  <cp:revision>11</cp:revision>
  <dcterms:created xsi:type="dcterms:W3CDTF">2023-01-04T06:16:15Z</dcterms:created>
  <dcterms:modified xsi:type="dcterms:W3CDTF">2023-01-11T04:10:52Z</dcterms:modified>
</cp:coreProperties>
</file>