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5CEEA-0C2A-4282-A6A4-0928E5BC0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5589C2-DE7F-4A8B-A1EC-32E5102F8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A43A8-F6A3-43A6-A51F-AEACF405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74712-0045-4BD9-9131-B9C26CEE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B20EE-C2AE-4FDA-BD81-16C47716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8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80022-9D6D-41B0-B130-B5E05095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5E50C8-17C3-4CAF-ACF2-D85EF64FC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2489D-1ED4-4AF3-9B75-B24BA6F4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FDA4F-D039-4126-A7E9-66DFBB50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5D991-ED22-4CB0-97C8-A4E86305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71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FC9F5B-903A-480C-8418-31A2860D2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89CB95-8021-4802-B09E-D0BF99643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9F32D-451A-4EA2-9C78-8754624F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40CD6-6717-482B-B13E-B263049B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6E8E0-5850-47D2-97E9-4C059268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4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D64DB-F899-4D86-9D79-50C3F81F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0C02B-3A60-4B99-B931-B80A2021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82E33-0F3C-4622-ABE7-F6CFD573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C005A-7655-4295-AB16-BDE077D9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604A2-84DE-4638-8E4C-63092E02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0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0643D-8640-47C9-9043-9B9F294F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727A5-2BB4-4DAD-A416-930E26A2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779BF-C8BC-45D3-91FE-47E24849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54962-7AA9-4955-8B58-6803E2A1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C2C00-6EB5-433A-9D37-8CF4AA2E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1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0E8F3-1650-4831-A08D-79EC598B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131D4-1AD8-431E-8F3F-168B81C5A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9B7843-EE20-4C1E-9A9E-9BAF5A9D2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93A17A-2E7A-48B7-8996-613A9AA2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76C8B-650D-4A6A-9B74-187CA9AD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D5F33-5F10-42CC-A482-71D740FB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B7C31-DF5F-4482-B371-AD04A9B5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12D0E0-8948-44EC-81ED-E46786480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BDFE9B-A2BF-46DE-B274-4E2347ACC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E749A0-F784-4BCB-85F7-D54B90674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E349B5-A98C-4842-9A2F-27AF45655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A36B50-CF9B-4AF3-8B5E-F6D05926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E56C0B-3115-45F6-97F0-E8FD62A9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C87A4C-B4B0-439A-8C2D-9A1A1BCF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50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4F70E-AB37-42D4-8A5E-FD7E42A6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BD3946-3DBC-4755-9651-FC54793E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73DB86-5C4D-4924-97FD-0E67B9CE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F2BC78-6A87-458C-A3EF-8EE4B646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4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17012F-F59D-41A1-B19E-B7C7316B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D95526-A230-475C-8A21-5AB8CED1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D64F40-280C-493C-8A20-B35383A5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91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A4D05-64F4-4D2F-9E0E-6F0B7430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8461F-95CE-480D-8788-98FD2A494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E90DDF-1517-4042-AC90-A7A03604F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86C43-C581-4F1E-9811-F6915DB9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D0F35-4BB0-42E5-AB4F-D5BC0AA1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5952C-3086-4ACD-BD0B-B755DE13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4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FF55F-7978-48A9-A269-46CD9A6E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3344BF-8853-429C-BFB8-449BE0903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B22FD7-CEFA-43DD-8F97-5290D177C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03D19-F585-446C-A2F0-9C8DD6C9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A4613A-DD21-46EC-B1A7-E0A90237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88D02-43C4-40D1-B006-ECAF2EB0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0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38BCA1-8BAD-4A6C-86DC-76BE5C21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D4946-3834-4397-8CA2-98515CCF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F7C7E-328E-4EFF-99BE-05826E6DA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C2E2F-10E6-46A4-BBD6-C36C19626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967B4-B7B5-4B90-93FB-5B12ED208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2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100707-6396-4C54-97EA-70657681A654}"/>
              </a:ext>
            </a:extLst>
          </p:cNvPr>
          <p:cNvSpPr/>
          <p:nvPr/>
        </p:nvSpPr>
        <p:spPr>
          <a:xfrm>
            <a:off x="4737714" y="-1"/>
            <a:ext cx="2716567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Preprocessing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362717C-2304-4D96-A25C-FA61B52A37AA}"/>
                  </a:ext>
                </a:extLst>
              </p:cNvPr>
              <p:cNvSpPr/>
              <p:nvPr/>
            </p:nvSpPr>
            <p:spPr>
              <a:xfrm>
                <a:off x="9040427" y="1485900"/>
                <a:ext cx="2716567" cy="914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Turn 1</a:t>
                </a:r>
                <a:r>
                  <a:rPr lang="en-US" altLang="zh-CN" dirty="0">
                    <a:solidFill>
                      <a:schemeClr val="dk1"/>
                    </a:solidFill>
                  </a:rPr>
                  <a:t>: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 an emo clause?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362717C-2304-4D96-A25C-FA61B52A37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427" y="1485900"/>
                <a:ext cx="2716567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9BB5C2C-CC59-479F-9E48-8311B9C5FB4F}"/>
                  </a:ext>
                </a:extLst>
              </p:cNvPr>
              <p:cNvSpPr/>
              <p:nvPr/>
            </p:nvSpPr>
            <p:spPr>
              <a:xfrm>
                <a:off x="9040427" y="2971799"/>
                <a:ext cx="2716567" cy="914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Turn 2</a:t>
                </a:r>
                <a:r>
                  <a:rPr lang="en-US" altLang="zh-CN" dirty="0">
                    <a:solidFill>
                      <a:schemeClr val="dk1"/>
                    </a:solidFill>
                  </a:rPr>
                  <a:t>: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 a cause clause corresponding to emo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?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9BB5C2C-CC59-479F-9E48-8311B9C5F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427" y="2971799"/>
                <a:ext cx="2716567" cy="914400"/>
              </a:xfrm>
              <a:prstGeom prst="rect">
                <a:avLst/>
              </a:prstGeom>
              <a:blipFill>
                <a:blip r:embed="rId3"/>
                <a:stretch>
                  <a:fillRect t="-3974" r="-895" b="-11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7F0332F-6247-4CCA-9E70-CCD7F9595569}"/>
                  </a:ext>
                </a:extLst>
              </p:cNvPr>
              <p:cNvSpPr/>
              <p:nvPr/>
            </p:nvSpPr>
            <p:spPr>
              <a:xfrm>
                <a:off x="9040427" y="5943598"/>
                <a:ext cx="2716567" cy="914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Turn 3</a:t>
                </a:r>
                <a:r>
                  <a:rPr lang="en-US" altLang="zh-CN" dirty="0">
                    <a:solidFill>
                      <a:schemeClr val="dk1"/>
                    </a:solidFill>
                  </a:rPr>
                  <a:t>: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 an emo clause corresponding to cause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?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7F0332F-6247-4CCA-9E70-CCD7F9595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427" y="5943598"/>
                <a:ext cx="2716567" cy="914400"/>
              </a:xfrm>
              <a:prstGeom prst="rect">
                <a:avLst/>
              </a:prstGeom>
              <a:blipFill>
                <a:blip r:embed="rId4"/>
                <a:stretch>
                  <a:fillRect t="-4636" r="-895" b="-9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E017E4A4-3759-4D6A-BAC7-8D2A7A002489}"/>
              </a:ext>
            </a:extLst>
          </p:cNvPr>
          <p:cNvSpPr/>
          <p:nvPr/>
        </p:nvSpPr>
        <p:spPr>
          <a:xfrm>
            <a:off x="435001" y="4457700"/>
            <a:ext cx="2716567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 conn (</a:t>
            </a:r>
            <a:r>
              <a:rPr lang="en-US" altLang="zh-CN" dirty="0" err="1"/>
              <a:t>cauarg</a:t>
            </a:r>
            <a:r>
              <a:rPr lang="en-US" altLang="zh-CN" dirty="0"/>
              <a:t>, conn, </a:t>
            </a:r>
            <a:r>
              <a:rPr lang="en-US" altLang="zh-CN" dirty="0" err="1"/>
              <a:t>emoarg</a:t>
            </a:r>
            <a:r>
              <a:rPr lang="en-US" altLang="zh-CN" dirty="0"/>
              <a:t>) and calculate the PR over LM.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85A2F2E-47FE-4227-96DE-F32539191C07}"/>
              </a:ext>
            </a:extLst>
          </p:cNvPr>
          <p:cNvSpPr/>
          <p:nvPr/>
        </p:nvSpPr>
        <p:spPr>
          <a:xfrm>
            <a:off x="435000" y="5943600"/>
            <a:ext cx="2716567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 the </a:t>
            </a:r>
            <a:r>
              <a:rPr lang="en-US" altLang="zh-CN" dirty="0" err="1"/>
              <a:t>PRsum</a:t>
            </a:r>
            <a:r>
              <a:rPr lang="en-US" altLang="zh-CN" dirty="0"/>
              <a:t> of cause is greatest, add conn with PR into original corpus.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760AE3D-A35E-4504-904C-3D1AA12D427A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793285" y="3886200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55AE7C9-917A-4418-8039-CCDE97DBD321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1793284" y="5372100"/>
            <a:ext cx="1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9A8A7CA-A0E8-41C7-8676-DC7102628658}"/>
              </a:ext>
            </a:extLst>
          </p:cNvPr>
          <p:cNvCxnSpPr>
            <a:cxnSpLocks/>
            <a:stCxn id="39" idx="2"/>
            <a:endCxn id="5" idx="0"/>
          </p:cNvCxnSpPr>
          <p:nvPr/>
        </p:nvCxnSpPr>
        <p:spPr>
          <a:xfrm>
            <a:off x="10398711" y="914400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2A9998C-0A70-4EA3-9921-602546C1DEF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0398711" y="2400300"/>
            <a:ext cx="0" cy="571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53CE4F21-AEA9-4DA6-9D0A-E28C023F7E0C}"/>
              </a:ext>
            </a:extLst>
          </p:cNvPr>
          <p:cNvSpPr/>
          <p:nvPr/>
        </p:nvSpPr>
        <p:spPr>
          <a:xfrm>
            <a:off x="435003" y="0"/>
            <a:ext cx="2716567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Mining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D772FA9-0853-40A9-BB9C-F6D6CEF60843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 flipV="1">
            <a:off x="3151570" y="457199"/>
            <a:ext cx="15861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C768F3D-1E62-4571-98CF-B283A8C6D31D}"/>
              </a:ext>
            </a:extLst>
          </p:cNvPr>
          <p:cNvSpPr/>
          <p:nvPr/>
        </p:nvSpPr>
        <p:spPr>
          <a:xfrm>
            <a:off x="434999" y="2971799"/>
            <a:ext cx="2716567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For each candidate pair (</a:t>
            </a:r>
            <a:r>
              <a:rPr lang="en-US" altLang="zh-CN" dirty="0" err="1"/>
              <a:t>cauarg</a:t>
            </a:r>
            <a:r>
              <a:rPr lang="en-US" altLang="zh-CN" dirty="0"/>
              <a:t>, </a:t>
            </a:r>
            <a:r>
              <a:rPr lang="en-US" altLang="zh-CN" dirty="0" err="1"/>
              <a:t>emoarg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F1E8C8A-8674-416D-808E-2906AB88CCAE}"/>
              </a:ext>
            </a:extLst>
          </p:cNvPr>
          <p:cNvSpPr/>
          <p:nvPr/>
        </p:nvSpPr>
        <p:spPr>
          <a:xfrm>
            <a:off x="9040427" y="0"/>
            <a:ext cx="2716567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Encoding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C3A8D14-43AB-47E5-B218-90AD8631CD43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7454281" y="457199"/>
            <a:ext cx="158614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E62C670A-F97D-477E-89DD-C8445BBFF9A2}"/>
              </a:ext>
            </a:extLst>
          </p:cNvPr>
          <p:cNvSpPr/>
          <p:nvPr/>
        </p:nvSpPr>
        <p:spPr>
          <a:xfrm>
            <a:off x="4737714" y="5943598"/>
            <a:ext cx="2716567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Re-Encoding</a:t>
            </a:r>
            <a:endParaRPr lang="zh-CN" altLang="en-US" dirty="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B2E0796-DF19-42FE-B157-0BF029B5F8AB}"/>
              </a:ext>
            </a:extLst>
          </p:cNvPr>
          <p:cNvCxnSpPr>
            <a:stCxn id="23" idx="3"/>
            <a:endCxn id="46" idx="1"/>
          </p:cNvCxnSpPr>
          <p:nvPr/>
        </p:nvCxnSpPr>
        <p:spPr>
          <a:xfrm flipV="1">
            <a:off x="3151567" y="6400798"/>
            <a:ext cx="1586147" cy="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F1B8602-9BB1-4F11-B4D5-3398028A0167}"/>
              </a:ext>
            </a:extLst>
          </p:cNvPr>
          <p:cNvCxnSpPr>
            <a:cxnSpLocks/>
            <a:stCxn id="46" idx="3"/>
            <a:endCxn id="8" idx="1"/>
          </p:cNvCxnSpPr>
          <p:nvPr/>
        </p:nvCxnSpPr>
        <p:spPr>
          <a:xfrm>
            <a:off x="7454281" y="6400798"/>
            <a:ext cx="15861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0181A2-C15F-4647-8022-08D01CB72EEA}"/>
              </a:ext>
            </a:extLst>
          </p:cNvPr>
          <p:cNvCxnSpPr>
            <a:stCxn id="7" idx="1"/>
            <a:endCxn id="28" idx="3"/>
          </p:cNvCxnSpPr>
          <p:nvPr/>
        </p:nvCxnSpPr>
        <p:spPr>
          <a:xfrm flipH="1">
            <a:off x="3151566" y="3428999"/>
            <a:ext cx="5888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98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84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冉 浚枫</dc:creator>
  <cp:lastModifiedBy>冉 浚枫</cp:lastModifiedBy>
  <cp:revision>12</cp:revision>
  <dcterms:created xsi:type="dcterms:W3CDTF">2023-01-04T06:16:15Z</dcterms:created>
  <dcterms:modified xsi:type="dcterms:W3CDTF">2023-02-08T03:09:52Z</dcterms:modified>
</cp:coreProperties>
</file>