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AC2-5661-4A1E-82BA-38C554D69F0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DE0-8784-4983-AD99-4EDBBBB84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06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AC2-5661-4A1E-82BA-38C554D69F0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DE0-8784-4983-AD99-4EDBBBB84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339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AC2-5661-4A1E-82BA-38C554D69F0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DE0-8784-4983-AD99-4EDBBBB84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7532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AC2-5661-4A1E-82BA-38C554D69F0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DE0-8784-4983-AD99-4EDBBBB84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447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AC2-5661-4A1E-82BA-38C554D69F0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DE0-8784-4983-AD99-4EDBBBB84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9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AC2-5661-4A1E-82BA-38C554D69F0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DE0-8784-4983-AD99-4EDBBBB84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379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AC2-5661-4A1E-82BA-38C554D69F0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DE0-8784-4983-AD99-4EDBBBB84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721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AC2-5661-4A1E-82BA-38C554D69F0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DE0-8784-4983-AD99-4EDBBBB84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1176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AC2-5661-4A1E-82BA-38C554D69F0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DE0-8784-4983-AD99-4EDBBBB84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000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AC2-5661-4A1E-82BA-38C554D69F0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DE0-8784-4983-AD99-4EDBBBB84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508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07AC2-5661-4A1E-82BA-38C554D69F0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DE0-8784-4983-AD99-4EDBBBB84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851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07AC2-5661-4A1E-82BA-38C554D69F08}" type="datetimeFigureOut">
              <a:rPr lang="zh-CN" altLang="en-US" smtClean="0"/>
              <a:t>2022/11/21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2DE0-8784-4983-AD99-4EDBBBB847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787586" y="5600967"/>
            <a:ext cx="2559157" cy="9617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79738" y="564345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Sequential Data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796644" y="6063584"/>
                <a:ext cx="1270522" cy="42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𝑣𝑒𝑛𝑡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6644" y="6063584"/>
                <a:ext cx="1270522" cy="421665"/>
              </a:xfrm>
              <a:prstGeom prst="rect">
                <a:avLst/>
              </a:prstGeom>
              <a:blipFill>
                <a:blip r:embed="rId2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3067165" y="6060358"/>
                <a:ext cx="1277054" cy="42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Emo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𝑡𝑖𝑜𝑛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165" y="6060358"/>
                <a:ext cx="1277054" cy="421665"/>
              </a:xfrm>
              <a:prstGeom prst="rect">
                <a:avLst/>
              </a:prstGeom>
              <a:blipFill>
                <a:blip r:embed="rId3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227368" y="4743471"/>
            <a:ext cx="1839798" cy="42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Cause Candidate</a:t>
            </a:r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3067165" y="4741548"/>
            <a:ext cx="1277054" cy="42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Emotion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38200" y="4041659"/>
            <a:ext cx="3891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CLS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1301044" y="4041659"/>
                <a:ext cx="389167" cy="246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1044" y="4041659"/>
                <a:ext cx="38916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763888" y="4041659"/>
                <a:ext cx="389167" cy="246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000" i="1"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888" y="4041659"/>
                <a:ext cx="389167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2226732" y="4041659"/>
            <a:ext cx="389167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/>
              <a:t>…</a:t>
            </a:r>
            <a:endParaRPr lang="zh-CN" altLang="en-US" sz="1000" b="1" dirty="0"/>
          </a:p>
        </p:txBody>
      </p:sp>
      <p:sp>
        <p:nvSpPr>
          <p:cNvPr id="14" name="矩形 13"/>
          <p:cNvSpPr/>
          <p:nvPr/>
        </p:nvSpPr>
        <p:spPr>
          <a:xfrm>
            <a:off x="2689576" y="4041659"/>
            <a:ext cx="3891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SEP</a:t>
            </a:r>
            <a:endParaRPr lang="zh-CN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3152420" y="4041659"/>
                <a:ext cx="389167" cy="246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2420" y="4041659"/>
                <a:ext cx="389167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3615264" y="4041659"/>
                <a:ext cx="389167" cy="24622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1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264" y="4041659"/>
                <a:ext cx="389167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矩形 16"/>
          <p:cNvSpPr/>
          <p:nvPr/>
        </p:nvSpPr>
        <p:spPr>
          <a:xfrm>
            <a:off x="4078108" y="4041659"/>
            <a:ext cx="389167" cy="24622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b="1" dirty="0" smtClean="0"/>
              <a:t>…</a:t>
            </a:r>
            <a:endParaRPr lang="zh-CN" altLang="en-US" sz="1000" b="1" dirty="0"/>
          </a:p>
        </p:txBody>
      </p:sp>
      <p:sp>
        <p:nvSpPr>
          <p:cNvPr id="18" name="矩形 17"/>
          <p:cNvSpPr/>
          <p:nvPr/>
        </p:nvSpPr>
        <p:spPr>
          <a:xfrm>
            <a:off x="4540952" y="4041659"/>
            <a:ext cx="389167" cy="24622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000" dirty="0" smtClean="0"/>
              <a:t>SEP</a:t>
            </a:r>
            <a:endParaRPr lang="zh-CN" altLang="en-US" sz="1000" dirty="0"/>
          </a:p>
        </p:txBody>
      </p:sp>
      <p:sp>
        <p:nvSpPr>
          <p:cNvPr id="19" name="上箭头 18"/>
          <p:cNvSpPr/>
          <p:nvPr/>
        </p:nvSpPr>
        <p:spPr>
          <a:xfrm>
            <a:off x="2981905" y="3642161"/>
            <a:ext cx="170515" cy="3619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上箭头 19"/>
          <p:cNvSpPr/>
          <p:nvPr/>
        </p:nvSpPr>
        <p:spPr>
          <a:xfrm>
            <a:off x="2981905" y="4352681"/>
            <a:ext cx="170515" cy="3619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787583" y="3237706"/>
            <a:ext cx="255915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Vector Presentation</a:t>
            </a:r>
            <a:endParaRPr lang="zh-CN" altLang="en-US" dirty="0"/>
          </a:p>
        </p:txBody>
      </p:sp>
      <p:sp>
        <p:nvSpPr>
          <p:cNvPr id="22" name="上箭头 21"/>
          <p:cNvSpPr/>
          <p:nvPr/>
        </p:nvSpPr>
        <p:spPr>
          <a:xfrm>
            <a:off x="2990966" y="2820478"/>
            <a:ext cx="170515" cy="3619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7506195" y="1494429"/>
            <a:ext cx="2269990" cy="421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ECP Distribution</a:t>
            </a:r>
            <a:endParaRPr lang="zh-CN" altLang="en-US" dirty="0"/>
          </a:p>
        </p:txBody>
      </p:sp>
      <p:sp>
        <p:nvSpPr>
          <p:cNvPr id="24" name="右箭头 23"/>
          <p:cNvSpPr/>
          <p:nvPr/>
        </p:nvSpPr>
        <p:spPr>
          <a:xfrm>
            <a:off x="5104389" y="4041109"/>
            <a:ext cx="666750" cy="39453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上箭头 24"/>
          <p:cNvSpPr/>
          <p:nvPr/>
        </p:nvSpPr>
        <p:spPr>
          <a:xfrm>
            <a:off x="2981906" y="5215004"/>
            <a:ext cx="170515" cy="3619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1787583" y="2396497"/>
            <a:ext cx="255915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Bert from_pretrained</a:t>
            </a:r>
            <a:endParaRPr lang="zh-CN" altLang="en-US" dirty="0"/>
          </a:p>
        </p:txBody>
      </p:sp>
      <p:sp>
        <p:nvSpPr>
          <p:cNvPr id="27" name="上箭头 26"/>
          <p:cNvSpPr/>
          <p:nvPr/>
        </p:nvSpPr>
        <p:spPr>
          <a:xfrm>
            <a:off x="2990966" y="1996999"/>
            <a:ext cx="170515" cy="3619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1656214" y="1597010"/>
            <a:ext cx="2918733" cy="3692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MLM Extract</a:t>
            </a:r>
            <a:r>
              <a:rPr lang="zh-CN" altLang="en-US" dirty="0" smtClean="0"/>
              <a:t> </a:t>
            </a:r>
            <a:r>
              <a:rPr lang="en-US" altLang="zh-CN" dirty="0" smtClean="0"/>
              <a:t>Emotion</a:t>
            </a:r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7361613" y="5600850"/>
            <a:ext cx="2559157" cy="9617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7768996" y="5643458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Sequential Data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/>
              <p:cNvSpPr/>
              <p:nvPr/>
            </p:nvSpPr>
            <p:spPr>
              <a:xfrm>
                <a:off x="7370671" y="6063467"/>
                <a:ext cx="1270522" cy="42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dirty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𝑣𝑒𝑛𝑡</m:t>
                          </m:r>
                        </m:e>
                        <m:sub>
                          <m:r>
                            <a:rPr lang="en-US" altLang="zh-CN" i="1" dirty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671" y="6063467"/>
                <a:ext cx="1270522" cy="421665"/>
              </a:xfrm>
              <a:prstGeom prst="rect">
                <a:avLst/>
              </a:prstGeom>
              <a:blipFill>
                <a:blip r:embed="rId8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8641192" y="6060241"/>
                <a:ext cx="1277054" cy="421665"/>
              </a:xfrm>
              <a:prstGeom prst="rect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Emo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𝑡𝑖𝑜𝑛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192" y="6060241"/>
                <a:ext cx="1277054" cy="421665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5771140" y="4743354"/>
            <a:ext cx="1469260" cy="42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Cause CAND</a:t>
            </a:r>
            <a:endParaRPr lang="zh-CN" altLang="en-US" dirty="0"/>
          </a:p>
        </p:txBody>
      </p:sp>
      <p:sp>
        <p:nvSpPr>
          <p:cNvPr id="35" name="矩形 34"/>
          <p:cNvSpPr/>
          <p:nvPr/>
        </p:nvSpPr>
        <p:spPr>
          <a:xfrm>
            <a:off x="7240399" y="4741431"/>
            <a:ext cx="1277054" cy="42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Emotion</a:t>
            </a:r>
            <a:endParaRPr lang="zh-CN" altLang="en-US" dirty="0"/>
          </a:p>
        </p:txBody>
      </p:sp>
      <p:sp>
        <p:nvSpPr>
          <p:cNvPr id="36" name="上箭头 35"/>
          <p:cNvSpPr/>
          <p:nvPr/>
        </p:nvSpPr>
        <p:spPr>
          <a:xfrm>
            <a:off x="7155139" y="4352564"/>
            <a:ext cx="170515" cy="3619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0014798" y="4741548"/>
            <a:ext cx="1277054" cy="42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Emotion</a:t>
            </a:r>
            <a:endParaRPr lang="zh-CN" altLang="en-US" dirty="0"/>
          </a:p>
        </p:txBody>
      </p:sp>
      <p:sp>
        <p:nvSpPr>
          <p:cNvPr id="39" name="上箭头 38"/>
          <p:cNvSpPr/>
          <p:nvPr/>
        </p:nvSpPr>
        <p:spPr>
          <a:xfrm>
            <a:off x="9929538" y="4352681"/>
            <a:ext cx="170515" cy="3619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/>
          <p:cNvSpPr/>
          <p:nvPr/>
        </p:nvSpPr>
        <p:spPr>
          <a:xfrm>
            <a:off x="5967484" y="3945943"/>
            <a:ext cx="255915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Vector Presentation</a:t>
            </a:r>
            <a:endParaRPr lang="zh-CN" altLang="en-US" dirty="0"/>
          </a:p>
        </p:txBody>
      </p:sp>
      <p:sp>
        <p:nvSpPr>
          <p:cNvPr id="41" name="上箭头 40"/>
          <p:cNvSpPr/>
          <p:nvPr/>
        </p:nvSpPr>
        <p:spPr>
          <a:xfrm>
            <a:off x="7170867" y="3528715"/>
            <a:ext cx="170515" cy="3619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矩形 41"/>
          <p:cNvSpPr/>
          <p:nvPr/>
        </p:nvSpPr>
        <p:spPr>
          <a:xfrm>
            <a:off x="5967484" y="3104734"/>
            <a:ext cx="255915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Bert from Tuned</a:t>
            </a:r>
            <a:endParaRPr lang="zh-CN" altLang="en-US" dirty="0"/>
          </a:p>
        </p:txBody>
      </p:sp>
      <p:sp>
        <p:nvSpPr>
          <p:cNvPr id="43" name="上箭头 42"/>
          <p:cNvSpPr/>
          <p:nvPr/>
        </p:nvSpPr>
        <p:spPr>
          <a:xfrm>
            <a:off x="7170867" y="2710255"/>
            <a:ext cx="170515" cy="3619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8747271" y="3945943"/>
            <a:ext cx="2559157" cy="369332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Vector Presentation</a:t>
            </a:r>
            <a:endParaRPr lang="zh-CN" altLang="en-US" dirty="0"/>
          </a:p>
        </p:txBody>
      </p:sp>
      <p:sp>
        <p:nvSpPr>
          <p:cNvPr id="45" name="上箭头 44"/>
          <p:cNvSpPr/>
          <p:nvPr/>
        </p:nvSpPr>
        <p:spPr>
          <a:xfrm>
            <a:off x="9929538" y="3528715"/>
            <a:ext cx="170515" cy="3619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8747271" y="3104734"/>
            <a:ext cx="2559157" cy="369332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/>
              <a:t>Bert from Tuned</a:t>
            </a:r>
            <a:endParaRPr lang="zh-CN" altLang="en-US" dirty="0"/>
          </a:p>
        </p:txBody>
      </p:sp>
      <p:sp>
        <p:nvSpPr>
          <p:cNvPr id="47" name="上箭头 46"/>
          <p:cNvSpPr/>
          <p:nvPr/>
        </p:nvSpPr>
        <p:spPr>
          <a:xfrm>
            <a:off x="9918246" y="2692838"/>
            <a:ext cx="170515" cy="361955"/>
          </a:xfrm>
          <a:prstGeom prst="up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5972015" y="2358954"/>
            <a:ext cx="2568218" cy="3213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ECPE</a:t>
            </a:r>
            <a:endParaRPr lang="zh-CN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8744277" y="2358954"/>
            <a:ext cx="2568218" cy="321387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ECPE</a:t>
            </a:r>
            <a:endParaRPr lang="zh-CN" altLang="en-US" dirty="0"/>
          </a:p>
        </p:txBody>
      </p:sp>
      <p:cxnSp>
        <p:nvCxnSpPr>
          <p:cNvPr id="50" name="直接箭头连接符 49"/>
          <p:cNvCxnSpPr>
            <a:stCxn id="30" idx="0"/>
          </p:cNvCxnSpPr>
          <p:nvPr/>
        </p:nvCxnSpPr>
        <p:spPr>
          <a:xfrm flipH="1" flipV="1">
            <a:off x="7240396" y="5163096"/>
            <a:ext cx="1400796" cy="4377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30" idx="0"/>
          </p:cNvCxnSpPr>
          <p:nvPr/>
        </p:nvCxnSpPr>
        <p:spPr>
          <a:xfrm flipV="1">
            <a:off x="8641192" y="5174027"/>
            <a:ext cx="1373603" cy="426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>
            <a:stCxn id="48" idx="0"/>
            <a:endCxn id="23" idx="2"/>
          </p:cNvCxnSpPr>
          <p:nvPr/>
        </p:nvCxnSpPr>
        <p:spPr>
          <a:xfrm flipV="1">
            <a:off x="7256124" y="1916094"/>
            <a:ext cx="1385066" cy="44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9" idx="0"/>
            <a:endCxn id="23" idx="2"/>
          </p:cNvCxnSpPr>
          <p:nvPr/>
        </p:nvCxnSpPr>
        <p:spPr>
          <a:xfrm flipH="1" flipV="1">
            <a:off x="8641190" y="1916094"/>
            <a:ext cx="1387196" cy="4428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矩形 54"/>
          <p:cNvSpPr/>
          <p:nvPr/>
        </p:nvSpPr>
        <p:spPr>
          <a:xfrm>
            <a:off x="1656215" y="1230613"/>
            <a:ext cx="2918732" cy="3692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 Explicit Connectives</a:t>
            </a:r>
            <a:endParaRPr lang="zh-CN" altLang="en-US" dirty="0"/>
          </a:p>
        </p:txBody>
      </p:sp>
      <p:sp>
        <p:nvSpPr>
          <p:cNvPr id="56" name="矩形 55"/>
          <p:cNvSpPr/>
          <p:nvPr/>
        </p:nvSpPr>
        <p:spPr>
          <a:xfrm>
            <a:off x="1656214" y="858092"/>
            <a:ext cx="2918733" cy="369295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Predict Implicit </a:t>
            </a:r>
            <a:r>
              <a:rPr lang="en-US" altLang="zh-CN" dirty="0"/>
              <a:t>Connectives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8540233" y="4738491"/>
            <a:ext cx="1469260" cy="42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Cause CAND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823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45</Words>
  <Application>Microsoft Office PowerPoint</Application>
  <PresentationFormat>宽屏</PresentationFormat>
  <Paragraphs>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冉 浚枫</dc:creator>
  <cp:lastModifiedBy>冉 浚枫</cp:lastModifiedBy>
  <cp:revision>13</cp:revision>
  <dcterms:created xsi:type="dcterms:W3CDTF">2022-10-23T09:24:14Z</dcterms:created>
  <dcterms:modified xsi:type="dcterms:W3CDTF">2022-11-21T06:42:11Z</dcterms:modified>
</cp:coreProperties>
</file>