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CEEA-0C2A-4282-A6A4-0928E5BC0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589C2-DE7F-4A8B-A1EC-32E5102F8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A43A8-F6A3-43A6-A51F-AEACF40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74712-0045-4BD9-9131-B9C26CEE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B20EE-C2AE-4FDA-BD81-16C4771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0022-9D6D-41B0-B130-B5E05095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50C8-17C3-4CAF-ACF2-D85EF64F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2489D-1ED4-4AF3-9B75-B24BA6F4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FDA4F-D039-4126-A7E9-66DFBB50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5D991-ED22-4CB0-97C8-A4E86305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C9F5B-903A-480C-8418-31A2860D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9CB95-8021-4802-B09E-D0BF99643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F32D-451A-4EA2-9C78-8754624F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40CD6-6717-482B-B13E-B263049B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6E8E0-5850-47D2-97E9-4C05926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D64DB-F899-4D86-9D79-50C3F81F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0C02B-3A60-4B99-B931-B80A2021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82E33-0F3C-4622-ABE7-F6CFD573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C005A-7655-4295-AB16-BDE077D9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604A2-84DE-4638-8E4C-63092E02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643D-8640-47C9-9043-9B9F294F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727A5-2BB4-4DAD-A416-930E26A2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779BF-C8BC-45D3-91FE-47E24849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54962-7AA9-4955-8B58-6803E2A1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C2C00-6EB5-433A-9D37-8CF4AA2E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E8F3-1650-4831-A08D-79EC598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131D4-1AD8-431E-8F3F-168B81C5A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B7843-EE20-4C1E-9A9E-9BAF5A9D2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3A17A-2E7A-48B7-8996-613A9AA2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76C8B-650D-4A6A-9B74-187CA9AD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D5F33-5F10-42CC-A482-71D740FB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7C31-DF5F-4482-B371-AD04A9B5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2D0E0-8948-44EC-81ED-E4678648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DFE9B-A2BF-46DE-B274-4E2347AC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749A0-F784-4BCB-85F7-D54B9067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349B5-A98C-4842-9A2F-27AF45655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36B50-CF9B-4AF3-8B5E-F6D0592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6C0B-3115-45F6-97F0-E8FD62A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87A4C-B4B0-439A-8C2D-9A1A1BC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4F70E-AB37-42D4-8A5E-FD7E42A6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D3946-3DBC-4755-9651-FC54793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3DB86-5C4D-4924-97FD-0E67B9CE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2BC78-6A87-458C-A3EF-8EE4B646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7012F-F59D-41A1-B19E-B7C7316B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95526-A230-475C-8A21-5AB8CED1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64F40-280C-493C-8A20-B35383A5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A4D05-64F4-4D2F-9E0E-6F0B7430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8461F-95CE-480D-8788-98FD2A49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90DDF-1517-4042-AC90-A7A03604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86C43-C581-4F1E-9811-F6915DB9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D0F35-4BB0-42E5-AB4F-D5BC0AA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5952C-3086-4ACD-BD0B-B755DE13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F55F-7978-48A9-A269-46CD9A6E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3344BF-8853-429C-BFB8-449BE0903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22FD7-CEFA-43DD-8F97-5290D177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03D19-F585-446C-A2F0-9C8DD6C9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4613A-DD21-46EC-B1A7-E0A9023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8D02-43C4-40D1-B006-ECAF2EB0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0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8BCA1-8BAD-4A6C-86DC-76BE5C21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D4946-3834-4397-8CA2-98515CCF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F7C7E-328E-4EFF-99BE-05826E6D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2E2F-10E6-46A4-BBD6-C36C19626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67B4-B7B5-4B90-93FB-5B12ED208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100707-6396-4C54-97EA-70657681A654}"/>
              </a:ext>
            </a:extLst>
          </p:cNvPr>
          <p:cNvSpPr/>
          <p:nvPr/>
        </p:nvSpPr>
        <p:spPr>
          <a:xfrm>
            <a:off x="4737714" y="-1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/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5AC83D7-6459-4B0C-9B4E-FF57C75885DB}"/>
              </a:ext>
            </a:extLst>
          </p:cNvPr>
          <p:cNvSpPr/>
          <p:nvPr/>
        </p:nvSpPr>
        <p:spPr>
          <a:xfrm>
            <a:off x="9040426" y="2967358"/>
            <a:ext cx="2716567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Judge the relation of (</a:t>
            </a:r>
            <a:r>
              <a:rPr lang="en-US" altLang="zh-CN" dirty="0" err="1"/>
              <a:t>emoarg</a:t>
            </a:r>
            <a:r>
              <a:rPr lang="en-US" altLang="zh-CN" dirty="0"/>
              <a:t>, conn, </a:t>
            </a:r>
            <a:r>
              <a:rPr lang="en-US" altLang="zh-CN" dirty="0" err="1"/>
              <a:t>arg</a:t>
            </a:r>
            <a:r>
              <a:rPr lang="en-US" altLang="zh-CN" dirty="0"/>
              <a:t>) with explicit relation classifier.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A8A7CA-A0E8-41C7-8676-DC7102628658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>
            <a:off x="10398711" y="914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3CE4F21-AEA9-4DA6-9D0A-E28C023F7E0C}"/>
              </a:ext>
            </a:extLst>
          </p:cNvPr>
          <p:cNvSpPr/>
          <p:nvPr/>
        </p:nvSpPr>
        <p:spPr>
          <a:xfrm>
            <a:off x="435003" y="0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Mining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772FA9-0853-40A9-BB9C-F6D6CEF60843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151570" y="457199"/>
            <a:ext cx="15861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8CF4513-F908-4310-B2E6-6604BE266178}"/>
              </a:ext>
            </a:extLst>
          </p:cNvPr>
          <p:cNvCxnSpPr>
            <a:cxnSpLocks/>
            <a:stCxn id="25" idx="1"/>
            <a:endCxn id="47" idx="3"/>
          </p:cNvCxnSpPr>
          <p:nvPr/>
        </p:nvCxnSpPr>
        <p:spPr>
          <a:xfrm flipH="1">
            <a:off x="3151566" y="1943100"/>
            <a:ext cx="5888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F1E8C8A-8674-416D-808E-2906AB88CCAE}"/>
              </a:ext>
            </a:extLst>
          </p:cNvPr>
          <p:cNvSpPr/>
          <p:nvPr/>
        </p:nvSpPr>
        <p:spPr>
          <a:xfrm>
            <a:off x="9040427" y="0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Encoding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3A8D14-43AB-47E5-B218-90AD8631CD43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7454281" y="457199"/>
            <a:ext cx="15861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F12CD04-97FD-43A3-8C86-B33BBA10E42E}"/>
                  </a:ext>
                </a:extLst>
              </p:cNvPr>
              <p:cNvSpPr/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F12CD04-97FD-43A3-8C86-B33BBA10E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14263D29-2C5C-4531-9FA6-F17119B10B18}"/>
              </a:ext>
            </a:extLst>
          </p:cNvPr>
          <p:cNvSpPr/>
          <p:nvPr/>
        </p:nvSpPr>
        <p:spPr>
          <a:xfrm>
            <a:off x="4737715" y="4201911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conn (</a:t>
            </a:r>
            <a:r>
              <a:rPr lang="en-US" altLang="zh-CN" dirty="0" err="1"/>
              <a:t>cauarg</a:t>
            </a:r>
            <a:r>
              <a:rPr lang="en-US" altLang="zh-CN" dirty="0"/>
              <a:t>, conn, </a:t>
            </a:r>
            <a:r>
              <a:rPr lang="en-US" altLang="zh-CN" dirty="0" err="1"/>
              <a:t>emoarg</a:t>
            </a:r>
            <a:r>
              <a:rPr lang="en-US" altLang="zh-CN" dirty="0"/>
              <a:t>) and calculate the PR over LM.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4D1E368-4956-4F63-9734-692208551C65}"/>
              </a:ext>
            </a:extLst>
          </p:cNvPr>
          <p:cNvSpPr/>
          <p:nvPr/>
        </p:nvSpPr>
        <p:spPr>
          <a:xfrm>
            <a:off x="4737713" y="5435351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the </a:t>
            </a:r>
            <a:r>
              <a:rPr lang="en-US" altLang="zh-CN" dirty="0" err="1"/>
              <a:t>PRsum</a:t>
            </a:r>
            <a:r>
              <a:rPr lang="en-US" altLang="zh-CN" dirty="0"/>
              <a:t> of cause is greatest, add conn with PR into original corpus.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F92296C-5F8D-409B-B0BB-67ABCF14576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95999" y="3630411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0DDBC2B-20EA-4108-9FD6-6D77EFF9C831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6095997" y="5116311"/>
            <a:ext cx="2" cy="3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1E535D0-ADA9-4B61-906F-A16425481570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 flipH="1">
            <a:off x="10398710" y="2400300"/>
            <a:ext cx="1" cy="56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521DCBF-44AF-4BCB-9388-4FC165EC7DBB}"/>
              </a:ext>
            </a:extLst>
          </p:cNvPr>
          <p:cNvSpPr/>
          <p:nvPr/>
        </p:nvSpPr>
        <p:spPr>
          <a:xfrm>
            <a:off x="4737714" y="2971799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(Use original corpus)</a:t>
            </a:r>
          </a:p>
          <a:p>
            <a:pPr algn="ctr"/>
            <a:r>
              <a:rPr lang="en-US" altLang="zh-CN" dirty="0"/>
              <a:t>For each candidate pair (</a:t>
            </a:r>
            <a:r>
              <a:rPr lang="en-US" altLang="zh-CN" dirty="0" err="1"/>
              <a:t>cauarg</a:t>
            </a:r>
            <a:r>
              <a:rPr lang="en-US" altLang="zh-CN" dirty="0"/>
              <a:t>, </a:t>
            </a:r>
            <a:r>
              <a:rPr lang="en-US" altLang="zh-CN" dirty="0" err="1"/>
              <a:t>emoarg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409C4C1-0BC5-487F-94C3-BF1065877F50}"/>
              </a:ext>
            </a:extLst>
          </p:cNvPr>
          <p:cNvSpPr/>
          <p:nvPr/>
        </p:nvSpPr>
        <p:spPr>
          <a:xfrm>
            <a:off x="9040426" y="4457698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Re-Encoding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CC8FA2-5609-4CBC-AF2A-F99630857335}"/>
              </a:ext>
            </a:extLst>
          </p:cNvPr>
          <p:cNvSpPr/>
          <p:nvPr/>
        </p:nvSpPr>
        <p:spPr>
          <a:xfrm>
            <a:off x="437955" y="2686049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conn into pairs (</a:t>
            </a:r>
            <a:r>
              <a:rPr lang="en-US" altLang="zh-CN" dirty="0" err="1"/>
              <a:t>emoarg</a:t>
            </a:r>
            <a:r>
              <a:rPr lang="en-US" altLang="zh-CN" dirty="0"/>
              <a:t>, conn, </a:t>
            </a:r>
            <a:r>
              <a:rPr lang="en-US" altLang="zh-CN" dirty="0" err="1"/>
              <a:t>arg</a:t>
            </a:r>
            <a:r>
              <a:rPr lang="en-US" altLang="zh-CN" dirty="0"/>
              <a:t>) and calculate the PR over LM.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E169F1D-71CD-49DB-8F82-41C13F107A23}"/>
              </a:ext>
            </a:extLst>
          </p:cNvPr>
          <p:cNvSpPr/>
          <p:nvPr/>
        </p:nvSpPr>
        <p:spPr>
          <a:xfrm>
            <a:off x="434999" y="3900626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the </a:t>
            </a:r>
            <a:r>
              <a:rPr lang="en-US" altLang="zh-CN" dirty="0" err="1"/>
              <a:t>PRsum</a:t>
            </a:r>
            <a:r>
              <a:rPr lang="en-US" altLang="zh-CN" dirty="0"/>
              <a:t> of cause is greatest, add conn with PR into original corpus.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93B3C2-D95C-4FB1-8294-D28B14273251}"/>
              </a:ext>
            </a:extLst>
          </p:cNvPr>
          <p:cNvSpPr/>
          <p:nvPr/>
        </p:nvSpPr>
        <p:spPr>
          <a:xfrm>
            <a:off x="434999" y="1485900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Pair up each emo clause and each non-emo clause (</a:t>
            </a:r>
            <a:r>
              <a:rPr lang="en-US" altLang="zh-CN" dirty="0" err="1"/>
              <a:t>emoarg</a:t>
            </a:r>
            <a:r>
              <a:rPr lang="en-US" altLang="zh-CN" dirty="0"/>
              <a:t>, </a:t>
            </a:r>
            <a:r>
              <a:rPr lang="en-US" altLang="zh-CN" dirty="0" err="1"/>
              <a:t>arg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7E25FAF-209B-4235-A103-CD95B568CA57}"/>
              </a:ext>
            </a:extLst>
          </p:cNvPr>
          <p:cNvCxnSpPr>
            <a:cxnSpLocks/>
            <a:stCxn id="47" idx="2"/>
            <a:endCxn id="44" idx="0"/>
          </p:cNvCxnSpPr>
          <p:nvPr/>
        </p:nvCxnSpPr>
        <p:spPr>
          <a:xfrm>
            <a:off x="1793283" y="2400300"/>
            <a:ext cx="2956" cy="28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7255950-88F8-4DFD-B286-8B2B7F17D0B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1793283" y="3600449"/>
            <a:ext cx="2956" cy="300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1829C5A-CCE2-4018-B404-814F99028165}"/>
              </a:ext>
            </a:extLst>
          </p:cNvPr>
          <p:cNvSpPr/>
          <p:nvPr/>
        </p:nvSpPr>
        <p:spPr>
          <a:xfrm>
            <a:off x="4737714" y="1998586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Re-Encoding</a:t>
            </a:r>
            <a:endParaRPr lang="zh-CN" altLang="en-US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6B4293B-5A19-4B2F-ABEF-0C42048BDE12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3151566" y="2455786"/>
            <a:ext cx="1586148" cy="19020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8103159-6687-4DA5-AB74-4F7A43A90DF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54281" y="2455786"/>
            <a:ext cx="1586146" cy="97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CE9BAAA-BBD4-4D18-B248-11FD969C67D7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 flipV="1">
            <a:off x="7454280" y="4914898"/>
            <a:ext cx="1586146" cy="97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33B9D72-D84E-4AA3-B312-A01D8BBD6E15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0398710" y="5372098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F1BD052-202F-42E6-8E13-751EF26DEEDC}"/>
              </a:ext>
            </a:extLst>
          </p:cNvPr>
          <p:cNvCxnSpPr>
            <a:cxnSpLocks/>
            <a:stCxn id="21" idx="1"/>
            <a:endCxn id="41" idx="3"/>
          </p:cNvCxnSpPr>
          <p:nvPr/>
        </p:nvCxnSpPr>
        <p:spPr>
          <a:xfrm flipH="1">
            <a:off x="7454281" y="3424558"/>
            <a:ext cx="1586145" cy="4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F18B846-AB52-418A-AA96-CA4541207BC1}"/>
              </a:ext>
            </a:extLst>
          </p:cNvPr>
          <p:cNvSpPr/>
          <p:nvPr/>
        </p:nvSpPr>
        <p:spPr>
          <a:xfrm>
            <a:off x="9040426" y="5944154"/>
            <a:ext cx="2716567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Judge the relation of (</a:t>
            </a:r>
            <a:r>
              <a:rPr lang="en-US" altLang="zh-CN" dirty="0" err="1"/>
              <a:t>cauarg</a:t>
            </a:r>
            <a:r>
              <a:rPr lang="en-US" altLang="zh-CN" dirty="0"/>
              <a:t>, conn, </a:t>
            </a:r>
            <a:r>
              <a:rPr lang="en-US" altLang="zh-CN" dirty="0" err="1"/>
              <a:t>emoarg</a:t>
            </a:r>
            <a:r>
              <a:rPr lang="en-US" altLang="zh-CN" dirty="0"/>
              <a:t>) with relation classifier.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9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144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冉 浚枫</dc:creator>
  <cp:lastModifiedBy>冉 浚枫</cp:lastModifiedBy>
  <cp:revision>15</cp:revision>
  <dcterms:created xsi:type="dcterms:W3CDTF">2023-01-04T06:16:15Z</dcterms:created>
  <dcterms:modified xsi:type="dcterms:W3CDTF">2023-02-08T03:23:14Z</dcterms:modified>
</cp:coreProperties>
</file>