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0" r:id="rId5"/>
    <p:sldId id="271" r:id="rId6"/>
    <p:sldId id="272" r:id="rId7"/>
    <p:sldId id="273" r:id="rId8"/>
    <p:sldId id="264" r:id="rId9"/>
    <p:sldId id="279" r:id="rId10"/>
    <p:sldId id="276" r:id="rId11"/>
    <p:sldId id="277" r:id="rId12"/>
    <p:sldId id="278" r:id="rId13"/>
    <p:sldId id="280" r:id="rId14"/>
    <p:sldId id="281" r:id="rId15"/>
    <p:sldId id="282" r:id="rId16"/>
    <p:sldId id="283" r:id="rId17"/>
    <p:sldId id="284" r:id="rId18"/>
    <p:sldId id="26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210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nest Namdar" userId="0301b0dc-1cfc-4440-a2b9-408d778fc23a" providerId="ADAL" clId="{3B82263E-3E2F-488F-87B7-800645C9FB77}"/>
    <pc:docChg chg="undo custSel modSld">
      <pc:chgData name="Ernest Namdar" userId="0301b0dc-1cfc-4440-a2b9-408d778fc23a" providerId="ADAL" clId="{3B82263E-3E2F-488F-87B7-800645C9FB77}" dt="2023-04-03T20:51:56.662" v="51" actId="1076"/>
      <pc:docMkLst>
        <pc:docMk/>
      </pc:docMkLst>
      <pc:sldChg chg="modSp mod">
        <pc:chgData name="Ernest Namdar" userId="0301b0dc-1cfc-4440-a2b9-408d778fc23a" providerId="ADAL" clId="{3B82263E-3E2F-488F-87B7-800645C9FB77}" dt="2023-04-03T20:51:56.662" v="51" actId="1076"/>
        <pc:sldMkLst>
          <pc:docMk/>
          <pc:sldMk cId="363920370" sldId="256"/>
        </pc:sldMkLst>
        <pc:spChg chg="mod">
          <ac:chgData name="Ernest Namdar" userId="0301b0dc-1cfc-4440-a2b9-408d778fc23a" providerId="ADAL" clId="{3B82263E-3E2F-488F-87B7-800645C9FB77}" dt="2023-04-03T20:51:56.662" v="51" actId="1076"/>
          <ac:spMkLst>
            <pc:docMk/>
            <pc:sldMk cId="363920370" sldId="256"/>
            <ac:spMk id="3" creationId="{00000000-0000-0000-0000-000000000000}"/>
          </ac:spMkLst>
        </pc:spChg>
        <pc:spChg chg="mod">
          <ac:chgData name="Ernest Namdar" userId="0301b0dc-1cfc-4440-a2b9-408d778fc23a" providerId="ADAL" clId="{3B82263E-3E2F-488F-87B7-800645C9FB77}" dt="2023-04-03T20:51:38.012" v="37" actId="1076"/>
          <ac:spMkLst>
            <pc:docMk/>
            <pc:sldMk cId="363920370" sldId="256"/>
            <ac:spMk id="6" creationId="{6038C67A-36D6-43DA-AD5F-7062265EF015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7T18:40:57.917"/>
    </inkml:context>
    <inkml:brush xml:id="br0">
      <inkml:brushProperty name="width" value="0.0175" units="cm"/>
      <inkml:brushProperty name="height" value="0.0175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13254 7790 1536,'31'0'608,"-16"0"-320,1-15-416,-1 15 128,-15-16-64,15 16-64,-15-15 0,16 15 96,0-15 0,-16 15 32,0 0 416,14-16 256</inkml:trace>
  <inkml:trace contextRef="#ctx0" brushRef="#br1" timeOffset="15610">12746 7544 1664,'15'0'608,"-15"0"-320,0 0 64,0 0 320,0 0-96,16 0 64,-16 0-64,15 0 0,1 0-96,-1 0 160,31 0-128,-15 0-224,0 0-96,-1 0-96,1 0 64,-15-16 32,14 16 0,1 0-32,0 0 32,15-15 32,-15 15-256,0 0-32,0 0 64,-1-15 64,1 15 0,-15 0 32,14 0 0,1 0 96,-16 0-32,1 0 0,15 0-96,-1 0-64,17 0 32,-17 0-32,1 0 0,0 0 0,-16 0 64,16 0 32,0 0 32,-16 0 64,16 0-160,-15 0-96,14 0 32,17 0 64,-17 0 0,16-16 64,-15 16-64,0 0-32,-16 0 96,16 0 0,0 0 32,0 0 64,15 0-160,0 0-32,-15 0 0,15 0 64,0 0-96,-15 0 0,15 0 32,0 0 0,1 0 0,-1-15 0,0 0 0,0 15 0,0-16 0,-15 16 64,31-15-32,-1 15-32,-14 0 32,-1 0-32,0-15-96,0 15 0,-15-16 128,15 16 32,0-16 0,16 16-64,-31 0 32,15-14 32,0 14-96,0 0 0,-15-16 32,15 16 0,-15 0 0,30 0 64,-30-16-96,15 16 0,-15 0-32,0 0 0,0 0 64,0 0 64,-1 0-96,17-15 0,-1 15 32,-15 0 64,15 0-32,-16 0-32,17 0 96,-17 0 0,1-15-32,15 15-64,1 0 32,-1 0-32,0 0 0,-15 0 64,15 0-32,-15 0-32,0 0 32,15 0-32,15 0 0,-15-16 64,1 16-96,-1 0 0,-15 0 32,30 0 64,-15 0-32,31 0-32,-30-15 32,14 15-32,-15 0 0,0 0 0,1 0 0,-1 0 0,15 0 0,-14 0 64,14 0-96,-15 0 0,1 0 96,29 0 32,-14 0-128,0-15 32,-1 15 128,-15 0 64,1 0-64,14 0-32,1 0-32,-16 0-64,0 0 96,0 0 0,0 0 32,16 0 0,0 0-224,-1 0 0,-15 0 32,16 0 32,-16 0 32,31 0 64,-15-16-32,-1 16-32,1 0 32,-16 0 32,16 0-32,15 16 64,-16-16-224,-15 0 32,0 15 32,1-15 32,14 0 32,1 0 0,-16 0 64,16 15 32,-16-15-128,15 0 32,1 0 0,-1 0 0,1 0 0,0 16 64,-1-16-32,-15 0 64,16 0-128,0 0-64,-1 0 64,-15 0 64,0 15 0,1-15 64,-1 0-128,0 15 0,0-15 32,16 16 64,-31 0-96,-1-2 0,17-14 32,-17 32 0,-14-17 0,15 0 64,-1-15-96,1 16 0,15-16 32,-15 0 64,0 15-96,0-15-64,-16 15 128,16-15 32,0 0-160,-16 16 0,0-16 160,1 15 128,-1-15 32,16 0 32,-16 15-64,1-15 32,15 16-192,-1-16-32,17 0 0,-32 16 0,16-16 0,-16 15 64,16-15-96,-16 0 0,1 0 32,14 15 64,-14 1 32,-1-16 32,1 0 0,-1 15 0,16-15-64,0 31-64,-1-16 96,1 0 64,0 17-64,0-17 0,0 0-32,-16 1 32,0-16-64,1 15 64,-1 0-128,1-15 0,-16 16 32,15-16 64,0 15 32,-15 0 32,16 1-64,-16-16-64,15 16-64,0-2 128,1 2-128,-1 0 32,1-1 32,14 0 64,-30-15 32,16 16-128,-1-1 32,1 0 64,-1 16-32,0 0-32,1 0 96,-16 0-64,15-16-32,-15 0 32,15 1 32,-15-1-32,0 0 64,0 1-64,0 0-32,0-16 32,0 15-32,-15 31 64,15-31 32,0 31-128,-15-14-32,-1-2 32,1 1 64,15-16 64,-31 16-128,16-16-32,-1 1 96,1-1 32,0 0 63,-1 1 1,1 0-160,-1-1 32,1 16 0,-16-31 64,16 30-32,0 1-32,-16-16-64,15 17 32,-14-17 32,-17 0 64,17 1-32,-17-1 64,17 0 0,-1 1-128,15-16 32,-14 15 0,-1-15 64,-15 15-32,-1-15-32,1 16-64,0 0-32,15-16 128,1 14 32,-1 2-96,0-16 32,0 16 0,-30-16 64,-1 0-96,16 15 0,0 0 96,-1 1 32,17-1-128,-47 0 32,31 16 0,-16-16 0,16 1-96,0-16 64,-1 16 32,-14-1 64,-1 0-32,16-15-32,0 16-64,-16-16 32,16 15-32,-31-15 0,16 0 128,-1 0 32,0 0-128,16 15 32,-15-15-64,-16 0 0,15 16 64,16-16 0,-16 0-160,16 15 32,-15-15 65,-16 0 94,15 0-62,16 0-65,-16 15 64,1-15 64,-16 0 0,15 16 63,1-16-126,14 0-65,-30 0 64,1 16 0,14-16 32,-15 0 64,15 15-32,1-15-32,-16 0-64,15 0 32,-15 0 32,16 0 64,-1 0-96,-15 0 0,0 15 96,0-15 32,16 16-128,-1-16 32,-15-16 0,16 32 0,-1-16 0,0 0 63,16 0-31,-46 0-32,30 0 32,1 0 32,-1 0-96,-15 0 0,0 0 32,16 0 0,-1 0 0,16 0 0,-16 0-95,-15 0 63,0 15 32,16-30 63,-1 15-31,16 0-32,-31 0 32,0 0-32,15 0-95,1 0 63,15 0 32,-16 0 0,-15 0 0,0 0 63,31 0-31,-16 0-32,1 0-63,-1 0 31,-15 0 32,16 0 63,15 0-94,-16 0-65,0 0 128,1 15 32,-1-15-96,1 0 32,-1 15-64,1-15 0,-16 16 128,15-32 32,16 32-128,0-32 32,-16 16-64,31 0 0,-61-15 128,30 30-32,1-30 63,15 15-63,-16 0-32,0 0 32,1-15 32,15 15-96,-1 0 0,-14 0 32,15-16 64,0 16-32,-31 0 64,30 0-128,-14-15 0,15 15-32,-1-15 0,17 15 64,-32-16 64,1 16-96,14-16 0,1 16 96,0-15 32,15 15-32,0-15-64,1-1-64,-17 16 32,17-15 96,-32 0 32,16-16-32,15 16 32,0-1-64,1-15 64,-1 0-64,15 1 64,-14 14-128,14 1 0,-15 0 32,16-1 64,-16 0-32,16 2-32,-16 14 32,0-16 32,16 0 32,-1 1 96,-14 15-160,30-15-96,-16-1 224,1 1 192,-1-16-384,1 16-160,0-16 64,-1 0 32,16 16 160,-15-1-96,-1 1-64,16 0 128,-15-1 32,15 1 0,-15 0-64,15-1 32,-16 0 32,16 16-96,-15-15 0,15 0 32,0-1 64,0 1-96,-15-16-64,15 1 64,0-2 64,-16 2 0,1-1-32,-1 16-64,16-1 32,-15 1 32,15-16 64,0 16-192,0 0-32,0-17-32,15 17 128,-15-16 32,16 16 32,-1-31 0,-15 15 0,16 0 0,-1 16-96,-15-16 64,15 16 32,1-1 0,-1-14 0,0 14 64,-15 0-96,16 16 0,-16-14-32,15-2 0,1 0 64,-16 16 64,15-15-32,-15 15-32,15-31-64,16 16 32,-15-16 32,14 1 0,1 14 0,-15 0 0,14 1 0,-14 0 0,-1-1 0,1 1-96,14 0 64,-14 15-32,15-31 0,-31 31-2047,61 0-961,-15-31-576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7T19:15:57.690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19042 15134 3328,'0'0'1312,"0"0"-704,0 0-224,0 0 512,0 0-160,0 0-32,0 0-480,0 0-192,0 0-32,0 0 32,0 0 128,0 0 128,0 0 64,0 0 96,0 0 64,0 0-160,0 0 32,0 16-32,0-16 96,0 31-32,0-1 64,0 1-128,0 15 32,0-15-160,0 0 32,0 0-96,0-16 0,15 16-96,-15-16-64,0 1-64,0-1 32,16 16 160,-16 0-64,0 15-32,0-31 0,0 16-32,0 0 0,0-16-96,0 1 0,0-1-512,0 1-224,0-16-1920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7T19:16:01.066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20366 14734 3712,'0'0'1472,"0"0"-768,0 0-256,0 0 544,0 0 96,0 0 128,0 0-320,0 0-64,0 0-480,0 16-128,0-16-96,0 15-160,16 0 32,-16-15 0,0 16 64,15 14 160,-15 16 128,0 0 64,15 1 96,-15-1-32,0 15 32,0 1-64,0-16-32,0 0-160,0 1-96,0-16-64,0-1-96,0 1-64,0-16 32,0 17-128,0-18 32,0 2-160,-15 0 32,15-1 64,0 0 32,0 16-128,0-16 32,0-15-640,0 0-3328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7T19:16:01.769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20844 14701 4480,'-16'0'1664,"16"0"-896,16 0-480,-16 0 512,0 0-384,0 0-64,0 0-160,0 0-32,0 0-96,0 0-192,0 0-64,0 0 160,0 0 64,0 0 512,0 0 192,0 0 128,0 15 32,-16-15-288,16 16-128,0 0-128,0-16 0,-15 15-192,-1 0-96,16 1 32,-15 14 64,0 1-64,15 0 0,-16-1-32,1-14-64,-16 15 32,16-16 32,-1 1 32,-14-16 96,30 15-32,-16 0 0,1-15-96,15 16 32,0-16-64,-16 0-32,16 0-128,0 0 0,0 0 0,0 0-32,0 0 32,0 0 96,0 0 0,0 0 32,0 0-96,0 16 64,0-16 32,16 0-96,-16 14 64,31 2 96,-31-16 96,15 16-64,0-1 0,16 0-32,-16 1-64,1 30-64,-1-16 32,1 2 96,-1-2 32,0 1-32,1 0 32,15-1-128,-16-14 0,16 14-320,0-14-160,-1 15-1440,-14 15-576,-1-31-800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7T19:16:04.160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20167 14148 2816,'15'0'1056,"-15"0"-576,0-15-640,0 15 192,0 0-96,0-16 0,0 16 0,0-15 0,0 0 64,16-1 64,-16 1 160,15 0 128,0-16 224,1 0 544,15 0-192,-16 16-32,0-1-32,16 1-480,-15 0-64,14 15 0,-14-16-192,30 16 0,0 16-64,0-1 32,-15 0 0,0 1 32,0 15 0,-1-16 0,-14 0 288,15 1 96,-31-1-32,15 1-32,-15 14-416,0-30-96,0 31 224,0-16 192,0-15-160,-15 16-96,15-1-64,0-15-32,0 0 64,0 0 32,0 0-128,0 0 32,0-15 0,15 15 64,0-16-96,-15 1 0,31 15-32,-15-15 0,-1-1-224,31 16-64,0 0 320,-15 0 224,15 0-288,-15 0-64,31 0 192,-1 0 128,1 0-224,-1 16 0,-14-1 192,-1 0 160,0 1-64,0 15 32,0-1-32,-15 17 96,0-1-96,-16 0 32,1 16-96,-1-1 64,-15 1-64,-15-16 0,15 0-32,0 0 0,-16-15-64,16 0 32,-15-16 64,15 1 128,-16-1-129,1 0-95,15-15-128,0 0 32,0 16-127,0-16 31,0 0-96,0 0 0,15 0 128,1 0 32,-1 0-96,16 15 32,0-15 0,0 16-32,-16-1-96,16 31-64,0 0-288,-16-15 0,0 15 256,1 16 160,0-1 576,-16 2 224,-16-2-32,16-15 64,-16 16-224,-14-1-96,-1 1-96,0-16-64,-15 0-96,15-15 32,-15 15-64,15-15 64,-15 0-224,-16-16 32,1 1-32,30-1 64,-15-15-128,15 16 64,0-16 0,16 0-32,-1 0 32,1 15 96,0-15-288,15 0-96,-16 15 64,16 16 128,0-15 64,0 14 96,-15 1 160,15 0 96,-16 0 416,1-1 160,-31 1-32,0-15-65,0 30-287,-16 0-160,-15 0-128,-15 0 0,30 1-128,-30-17 0,15 1 96,0 0 32,0-16-32,15 1-64,1-1-192,-16-15-128,15 0-96,0 0-63,32-15-193,-16 15 32,15-16 128,15 16 160,1 0 32,-16 0 128,31 0 128,-15 0 96,-1 0 64,16 0 32,0 0 0,-15 0 64,15 0 96,-15 0 64,-1 0-160,-15 0-128,-15 0 32,0 16 0,0-1 32,-47-15 64,17 15 32,-1 1 96,15-16 32,0 16 95,-30-16-159,30 0-32,-15 0-192,16-16-64,-16 0-224,0 1-96,15 0-32,1-1-31,15-14 127,-1-1 96,17 0 0,-1 16 32,15-16 0,1 15 0,0 1 96,-1 0 64,16 15 0,-15-16-32,15 16 96,-15-15 0,15 15 96,-16 0 32,1 15-96,-16 1-32,0-1-96,-15-15-32,15 15 32,0-15 64,1-15-32,-17 0 64,17-16-224,-32 0-32,16-31-96,0 1 64,15-16-32,0 0 0,0 0 32,16 0 128,0 15 32,-1 1 32,16-1-96,16 16 0,-1-16 64,16 1 0,15 15-64,-15 15 64,15-15 32,-15 15 0,15 0 0,-15 0 0,15 0 0,-15 16 0,-16-1 64,0 1 96,-15-16 64,-15 31-96,0-31-32,-1 16 96,1 0 32,-1-1 32,1 1 64,0-1-320,-1-14-64,16-1-32,16 0 32,-16-31-32,30 1 32,17-16 0,-1 15-64,15-15 0,-14 0 96,30 16 0,-1-1 32,1 16-96,16 0 0,-16 15 64,0 16 64,-16-1 0,-14 16-32,-1 0 96,-16 0 0,1 0 160,0 0 160,-16 0-224,1 0-96,-1-15-160,-15 15 32,16-16-128,-16 1 32,15-16-160,16-15-32,0 15 64,15-15 160,0 15-96,16 1 0,-1 14 96,1-15 32,15 31 64,0-15 64,0 15-32,15 0-32,-15 15 32,-15 1 32,-1 15-32,1-1 64,-1 1 0,-15 0 32,1-16-1344,-1 16-608,-31-15-1888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7T19:16:08.707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19736 16380 3200,'0'0'1216,"0"-15"-640,0 15-480,0 0 384,0 0-288,0 0-96,0 0 192,0 0 128,0 15-64,0 1 32,0-16-96,0 15 0,0 0-160,0-15 128,0 16 128,0-1-192,0 0-96,0-15-64,0 16 32,0 0-32,0 30-96,15-16 128,-15-14 0,0 14-96,0-14 32,0 14 192,0-14 192,0 0-128,0-16-64,0 15-96,0 0-96,-15-15 32,15 0-32,0 16 64,0-16 32,0 0-192,0 0 0,0 0-32,0 0-32,0 0 32,0 0 96,0 0-160,-16 0 64,16 0-96,0 0 64,0 0-192,-16-16-96,16 16 96,0 0 64,0 0 64,-14-15 96,14 15 64,0 0 32,0 0 32,0 0 64,0-15-96,0 15 0,0 0 32,0 0 0,0-16 64,0 16 32,0 0-32,0 0-64,0 0 32,0 0 32,-16 0 96,16 0 128,0 0-64,0 0-64,0 0-224,0 0-32,0 0 32,0 0 32,0 0 32,0 0 64,0 0 32,16 0 32,-16 0-160,14 0-32,-14 16 384,0-16 160,0 15-160,16-15-96,-16 15-128,0 1-96,16-1-64,-16-15 32,0 0 32,0 0 64,0 0-32,15 15-32,-15-15-64,0 0 32,0 0 96,0 0 96,0 0-128,0 0-32,0 0 0,0-15 64,15 15-32,-15 0-32,0-15-64,16-1 32,-1 16-32,-15-15 0,15-16 64,-15 15 0,16-14 0,-16-1 0,0 16 64,16-1 32,-16 1 32,14 15-64,-14 0 32,0 0-64,0 0-32,0 0-480,0 0-160,0 0-2016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7T19:18:17.691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15656 10884 4992,'0'0'1920,"0"0"-1024,0 0-832,0 0 448,0 0-320,0 0-96,15-15-224,-15 15-64,15-16 96,-15 16-32,16-15 64,-16 15 64,15 0 0,0-15 256,-15 15 160,16 0 64,0-16 32,-1 16-64,0 0-32,16 0-96,0 0 96,-1 0-160,2 0-192,-2 0-128,-14 0 96,-1 16 32,16-16-96,-16 15 32,0-15 0,17 0 64,-18 15-96,2 1 0,0 15 96,14-1 96,-14 1 0,14 0 0,-30 0-32,16-16 64,-1 16-32,-15-16 64,0 16-128,-15 0 0,-1-16-32,1 1 32,0-1 64,-1 16 64,1-16-96,0-15-96,-1 31 0,16-31 32,-16 0-32,16 16-32,0-16 32,-14 0-32,14 0-160,0 0 32,14 15 64,2-15 32,-16 15 96,16-15-32,14 16 64,1-16-128,0 15 0,-1 0 32,2 1 64,-2-1-32,1-15-32,0 16 32,-16-1-32,32 0 64,-17 1 32,16-16-128,-15 31 32,0-16-64,-1 16 0,-14 15 192,0-15 64,-1 15-160,0-15 0,1 0 32,-16-1 96,0 1 0,0 0 0,-16-16-96,-14 16-64,-2 15 32,2-15 32,-1 0-32,0 0 64,16-1 0,0-14 96,-1-16 32,0 15 96,2 1-160,-2-16-96,16 0-32,-16 15-32,16-15 0,0 0 64,-15 0-192,15 0 32,0 0-128,0 0 64,0 0-64,0 0 64,15 15 96,1-15 32,-16 16 32,30-16 0,2 15-96,-2 1 0,16 14 64,-14 17 64,-2-1-64,1-15 0,0 15 32,-16 0 0,16-15 0,-16 15 64,0 15-96,1-14 0,-16-17 32,16 17 64,-16-17-32,0 17 64,-16-1-64,16 0 64,-31 15-64,0-14-32,-15 14 32,0-15 32,0-15 32,0 15 32,15 16-64,-30-16 32,29-15 0,-14 0 96,0 0-96,16-16 0,-2-15 32,17 15 0,-16 1-160,16-16-32,0 0 96,15 15 32,-16-15-224,16 0-64,-15 0-96,15 0-32,0 0-32,0 0 64,15 0 128,-15 15 96,16-15 64,-16 16 32,0-1 0,0-15 64,30 31-32,-30-31-32,0 31 32,0 0-32,-15 15 64,15-15 32,-15-1 32,15 1 0,-16 15 0,-14-15 64,14 0-32,-14-16 64,14 16 0,-15-15 96,-15 14 31,15-14 33,-15 14-64,15-14-32,0 15-32,1-16 64,-1 0-160,-16 1-32,1-16-128,0 15-32,0-15-32,16 16-64,-17-16 160,16-16 32,16 16 0,-16-15 32,15 15-128,2 0 0,-18 0-128,17-16-32,0 16 0,15 0 128,-31 0-32,16 0-32,-16 0 0,0 16 96,15-16 0,-14 15-64,14-15 0,1 16 64,0-1 0,-1-15 32,1 15 64,0 1-96,-1-16 0,0 15 32,-14-15 64,-16 16-32,0-16 64,14 15 0,-14-15 32,0 0-160,-30 0-32,14 0 160,0 0 96,0 0-32,16 0 64,0 0-64,0 0 0,0 0-192,0 0 32,0-15-160,15 15 32,0 0-96,15 0 64,1-16-64,0 16 0,-1 0 128,1 0 32,15 0 64,-15 0 64,-1 0-32,16 0 64,-15 0-64,0 0-32,15 0 32,-16 16 32,0-16-32,-30 15 64,0-15-224,0 15 32,0-15 32,-16 16 96,-14-1 0,-2 16 64,17-15 0,0-16 32,-32 0-64,32-16-64,-1 16 32,0 0 32,16-15-192,0 15 32,0-16-32,15 16 64,-16-15-32,1 15 32,16-16 64,-1 16 0,0-15-96,15 15 0,2-15 64,-2 15 0,0 0-128,16-16 32,-15 16 0,15 0-31,0-15 31,-15 15 0,15 0 0,0 0 96,-16 0 0,1 0 96,0-16-96,-16 16 0,-31-15-32,1 0 0,-1-16 352,-15 0 96,16 16 31,-17-16 65,17-15-192,0-16-96,14 1-96,16-16-96,-15-31 32,31 15-32,0 1-96,-1-16 0,16 1-32,0 14 96,16-15 0,-1 31 32,0-15-96,16 31 64,15-1-32,-15 0 0,0 16 128,0 15 32,-1 1-192,1 14 0,-16 1-128,1 15 64,0 0 32,-2 0-32,2 15 128,-16 1 0,0-16 32,0 15 64,0-15-32,-16 15-32,16-15 32,-14 0-32,14-15-160,-16 0 33,16-1 63,-16-15 96,1-30 64,15 15 31,-15 0 1,15-1 0,0 17-160,15-47 32,0 30-64,1-14 0,14-1 0,32 1 0,0-32-95,30 32 31,0-16-160,1 15 32,0-15-96,14 16 0,-14-1 32,-17 31 32,-14 0 32,-16 16 64,0 0 128,0-1 96,-30 1 288,0 15 160,-2 0 64,2 0-32,-16-15-128,0 15-65,-16 0-350,2-16-129,-2 16-64,-15-15 32,0-1 128,1 1 96,-1-16-64,31 16-64,15-47-32,1 16 0,14 0 96,16-16 0,16 1 32,15-1 0,16-15-96,14 31 64,-14 0 32,29 0 0,-29 15-96,15 0 64,15 0 32,-15 31 64,-16 0 32,0 0 32,16 0-64,-16 16 32,-14-1 0,-17 16 32,0 15 0,1-15 0,0-16-64,-32 16-64,17-16 32,-16 1-32,-1-1-224,-14 1-96,-16-16-96,15 0 0,-15 0-128,15 0-1184,17-16-256,14-30-1472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7T19:18:19.457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12546 13810 4480,'-15'-16'1760,"15"16"-960,0 0-512,0 0 512,0 0-320,0 0-32,0 0-128,0 0-32,0 0-160,0 0-32,0 0 32,0 0-64,0 0-64,0 16 32,0-16-32,-15 15 256,15 16 32,-16 0 0,16 15-32,-15-15 64,-1-1 32,16 1 96,0-15-96,-15 14-32,15 16-128,0 1-32,-15-1-96,15-15 32,0-1 0,-16 17 32,16-17-160,-15 1 32,15-15 0,0-1 0,0 0 0,0 1 0,0-1-96,0-15 0,-16 0-32,16 0 0,0 0-128,-15 0-64,15-15-64,0 15 0,-15 0 0,15-16 0,0 16-128,-16-15-96,16 15-160,-15-15 0,15-1-96,-16-30-128,1 15 384,15 0 256,-15 1 224,15 14 224,-16-15 192,16 16 128,-15 0 128,15-1 0,0 1 32,0 15 64,-16-16 64,16 16-256,0 0-96,0-15-288,16 30-32,-1-15 32,1 0 96,-1 16 64,0-1 160,-15-15 96,16 31-64,-1 0 64,1 15-192,-1-15-32,-15 0 0,15-16 0,-15 16-64,16-16 32,-16 16-128,15-16 0,-15-15-32,0 16-64,0-16 96,0 0 0,0 15-32,0-15-64,0 0 32,0 0 32,0 0 96,0 0 64,0 0-96,16 0-32,-16 0 96,30-15 32,-14-1-32,15 1-32,-1-16-96,1-15-64,0 15-64,-16 0 32,1 16-32,-1-16 0,0 16-352,1 15-160,-1-16-1024,-15 16-416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7T19:22:13.521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24446 7605 1664,'0'0'704,"0"0"-384,0 0 192,0 0 352,0 0 96,0 0 64,0 0-192,0 0-64,0 0-480,0 0-192,0 0-64,0 0 32,0 0 32,0 0 32,-15 16 0,15-16 128,0 15 96,-15 1 224,-1-1 32,-15 16 320,1-16-160,-17 1-320,17-1-128,-1 0-128,0 1 32,0-1-192,-15 0-32,-16 1 128,16-1 64,-15 1-64,30-1-32,-15 0 160,0 1 96,-16-1-192,16-15-32,0 16 64,15-16 32,0 15-192,16-15-64,-16 0 64,15 0 32,1 0-96,15 0 32,-15-15-64,15 15-64,0-16-128,0 1-64,0-1-288,0 16-64,15-15-160,-15 0 32,31-1-64,-16 16 352,1-15 192,-1 15 288,0-16 32,16 1 96,-31 0-64,16-1-32,-1 16 160,-15-15 32,15 15 128,1-31 128,-16 16-192,15-1-192,1 16-64,-1-15 0,0 0 64,-15 15 32,16-16 96,-16 16 32,15 0 32,-15 0 224,16 0 64,-16 0 0,0 0 64,0 0-192,0 31 128,-16 0-160,16 0-96,-15-16 64,15 16-129,-16-16-63,1 0-64,0 1-96,15-1 32,-31-15-32,0 16 0,0-16 0,0 15 0,16 0 0,-16-15 0,16 16 0,-1-16-96,1 15 64,15-15 96,-15 0 32,15 0-128,0 0-32,-16 0-64,16 0 0,16 0 1,-16 0 95,0 0-64,0 0 32,15 0 64,0 0 0,1 16-96,15-16 64,-1 15 32,1 0 0,-15 1 0,14-1 64,1 16 96,-15 0 63,14-16-95,-14 16-32,15-16-96,-31 1-32,30-1-1087,-14-15-545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7T19:22:09.145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28249 3356 3712,'0'0'1472,"31"0"-768,-47 0-416,16 0 512,0 16-320,0-16-32,0 0-256,0 0-64,0 0 128,0 0-128,16 0 64,-16 0 128,15 0-128,-15 0-32,0-16 0,0 16 32,0 0-96,15 0 0,-15 0-96,0 0-32,16 0 32,-1 0 64,0-15-192,1 15 32,0 0 96,-1 0 64,0-15 64,1 15 64,-1 0 32,0 0 32,1-16-64,-1 16-32,16 0-32,-15 0 0,30 16-64,-16-16 32,-14 0-64,14 0 64,2 0-64,-2 15-32,-14-15 96,14 0 0,-14 0 32,14 0 64,-14 15-32,-1-15 64,0 16 0,1-16 96,-16 15 480,0 0-320,16 17-64,-16-18-192,0 2 0,-16 0-64,16-1 0,0 0-96,-16 1-64,16-16-64,-15 15 32,15-15-32,-15 15 0,15-15 64,0 0 0,0 0-96,0 0 64,0 0-32,0 0 0,0 0 64,0 0 0,0 0-96,0 16 64,15-16-32,16 0 0,0 0 64,0 0 0,-1 0 0,1 0 0,0 16-96,0-16 64,0 0-32,-16 14 0,16 2 64,-1-16 0,2 16 0,-2-1 0,1 16 0,0-16 64,-1 16-32,-14 15-32,14-30 32,-14 14-32,0-14 0,-1 14 0,0-14 0,-15 14 64,16-14 32,-16 14 96,0 2-160,0 14-32,0-16 128,0 16 64</inkml:trace>
  <inkml:trace contextRef="#ctx0" brushRef="#br0" timeOffset="2485">29388 4280 10112,'-15'16'3872,"15"-16"-2112,0 15-2048,-16-15 576,16 0-288,-15 0 64,15 15-32,-15-15-32,15 0 32,0 16-128,-16-16 64,16 0-32,0 0-64,0 0 0,16 15 0,-1 16 96,0 0 0,1-16 32,-1 16 0,1-16 64,-1 16-96,0 0 0,1 0 32,-1-16 0,1 31-96,-1 1 64,-15-1 32,15-16 0,1 17 0,-1-17 64,1 17-96,-1 14 0,0 1 32,-15-1 0,0-14 64,0 14 32,-15 16 32,0-15 0,-1-1 0,-15-15 64,16 16-32,-16-16 0,16 16 32,-16-1 95,16-30-127,-1 0-96,1-16-128,-1 16 32,16-16-256,16 1-127,-16-1-1,0 1 0,0-1 96,15 0 128,1 1 32,-1 15-128,16-16 32,-16 16 64,16 0 96,0-1 128,0 17 128,-16-17-64,0 1-64,16 0 128,0 0 128,-15 15 32,-16 15 128,0-14-32,0-1 0,-16 15-160,1-14-97,-1-1 1,1 15 32,-1 1 96,1-31 64,0 30-160,-16-30-64,0 15-64,16-15 32,-32 0-128,1 15 0,0 0-256,15 0-64,1-15 128,-1-15 32,0 14 32,31-14 32,-15-1-63,-1-15-33,1 16-32,15-1 64,0-15 64,0 0 64,0 15 32,0 1 32,0-16-96,0 15 64,0 16-32,0-16 0,0 16 64,-16 15 64,16-15-32,-15 15 64,15-15 64,-15 0 64,-32 15 32,1 16 64,-15-1-33,14-15 65,-45 1-128,31-1 32,-16 0-32,15 15 32,-30-30 0,15 15 64,15-15-160,0 0-32,1 0 0,-1-16 0,1 1-288,-1-16-64,16-16-160,0 16 0,0 0-32,15-15-192,15-1 128,1 16-31,0-15 31,-1 15 32,16 0 32,0 15 256,0 1 480,-15 15 160,15-16 96,-16 0 0,16 1-65,-30-1-127,-1 1-64,-15-1-352,-16 0-32,1 16-64,-32-15-32,1-1 128,-1 16 64,-14-16 0,14 0-32,-14 1 224,-1-1 96,0-30 32,31 30 96,-15-30-160,-1-1-96,1 1-32,0 0-32,30-1-224,-30 1 0,15 0-192,15-1 32,16 1-160,0-1 32,0 1-96,15-16 64,15 16 0,-14 15 97,14 0 255,1 0 96,-1 15 96,1-15-64,-16 0 31,16 16 1,-31-16 96,15 15 32,0-15 32,0 15 64,-15-15 32,15 0-32,-30 0 32,-16 0-256,15 0-64,1 0-32,-16-15 0,0 0-96,0-32 64,0 17 32,0-1 64,0 0 96,15-15 64,1 15-192,15-31-64,-1 1-96,1-1 96,15 16-64,1 0-32,14-16 160,1 1 32,-16-1-288,31 1-160,-15-16-256,15 15 0,0 1 193,0 14 191,0 1 96,0 15 96,0 1 96,0 14 128,0 1 223,0-1 129,0 16 160,0-15 128,-16 0-288,16 15-128,-31-16-320,1 1-32,-17-16-96,17 16 0,-16-16 0,15 0 0,-31-15 64,1 15 64,14-15-32,17-16-32,-17-15-64,17 0-32,-1 0 64,15-15 0,1 0 32,15-1 0,0-30-96,0 31 64,0-1-32,0-30 0,46 31 0,-15-16 0,15 16 0,-15-1-64,0 16 0,0 16 0,-1 15-64,1 0 32,-15 15 32,-1 0 64,0 0 96,1 16 128,-16-1 224,0 1 128,0 0-192,0-1-32,-16 1-160,16-16-32,-15 0-32,15-15-64,-15 0-64,15 0 32,0-31-32,0 0 0,15 0 0,0 0-64,16-16 96,15 1 0,-15 15-128,15-31-32,0 16-64,47 0 64,-16 15-32,0-16 64,31 16 96,-16 16 32,-15 15-64,31-1 0,-1 17 64,-30 14 0,0-15 32,-15 31 0,-16 0 0,0 0 0,-15 0 64,-16 0 96,1-15 64,-1 15 96,-15 0-160,0-15-96,0 15-32,0-16-32,0 1-160,0-16 32,16 16 64,-1-16 96,0-15-224,32 0-32,-1-1 128,15 17 32,32-17-32,14 1 64,17 0-256,14 0-64,16-16-96,31 31 33,-31-15 63,15 15 160,0 1 96,-15 14 64,-15 16 32,-16 0 64,-15 0 32,0 16 96,-1 30 256,-14-15 159,-16 15-223,-16 0-128,-15-15-32,16 30 64,-31 1-288,0 0-128,-16-16 192,-15 0 96,0 0-352,0-15-96,-15-16-800,15 1-255,-16-16-3169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7T19:41:36.868"/>
    </inkml:context>
    <inkml:brush xml:id="br0">
      <inkml:brushProperty name="width" value="0.05292" units="cm"/>
      <inkml:brushProperty name="height" value="0.05292" units="cm"/>
      <inkml:brushProperty name="color" value="#FAC08F"/>
    </inkml:brush>
  </inkml:definitions>
  <inkml:trace contextRef="#ctx0" brushRef="#br0">24415 13717 5248,'0'0'2016,"0"0"-1088,0 0-384,0 0 704,0 0-512,0 0-128,0 16-384,0-1-160,0 0-32,0 32-32,0 14 64,0-15 96,0 16 64,0 15 160,-15 0 160,15-16 64,0 1 96,-16 0-96,16-1-64,0 16-224,0-31-64,-15 1-128,-1-1-32,16-16-32,-15 1 31,0 0-126,-1 0-193,1-16-32,-1 1-224,1-1-96,15-30-2368,31-32-992</inkml:trace>
  <inkml:trace contextRef="#ctx0" brushRef="#br0" timeOffset="547">24415 13763 5888,'0'15'2176,"0"-15"-1152,0 0-928,0 0 544,0-15-320,0 15-224,0-15-96,-16-1-64,16 1 0,0-31 0,0 15 0,0 0 128,0 0-32,0 16-32,16 0-64,-16-16 32,15 16 160,0-1 160,1 0-96,-1 2-32,-15 14 0,31-16 32,0 16 96,-1 0 288,1 0-96,0 16-128,0-16-32,-16 14-192,1 2-32,14 0 256,-14-1 64,0 0-64,-16 16-32,0 0-64,0-1 64,0 2-96,0-2 32,-16 1-160,-15 0 0,0-16 96,-15 16 31,15 0-95,16 0-32,-16-1 96,0-14 96,16-1-128,0 0-96,-1-30-736,1 0-1215,-1-16-545,1 0-1664</inkml:trace>
  <inkml:trace contextRef="#ctx0" brushRef="#br0" timeOffset="1344">24861 14380 4096,'0'15'1568,"0"-15"-832,0 15-448,0-15 448,15 0-64,-15 16-32,0-16-128,0 15-64,0 0-256,0-15 0,0 31 128,-15-16-128,15 17-32,-15-2 0,-1 1-32,1 0 0,-1-16 0,16 16 192,-15-15 192,15-16-64,-15 0 0,15 0-480,-16-32-128,1 2-352,-1-1-96,1 0 96,0-15 64,-1 15 128,16 16 128,0-16 32,0 16 96,16-16-32,-16 0 32,0 15 64,15-14 0,0-1-96,-15 16 64,16-1 96,-16 1 32,15 15-32,-15-15-64,16 15 32,-16 0-128,15-16 64,-15 16-320,0 0-96,0 0-3584,15 31 1280</inkml:trace>
  <inkml:trace contextRef="#ctx0" brushRef="#br0" timeOffset="2969">25031 14179 2816,'-62'0'1056,"62"0"-576,0 0-224,0 0 352,0 0-160,0 0 0,0 0-192,0 0-96,0 0-160,0 0 0,0 0-64,0 0 0,0 0 128,0 0 96</inkml:trace>
  <inkml:trace contextRef="#ctx0" brushRef="#br0" timeOffset="3078">24984 14179 7424,'16'0'576,"-16"0"-288,14 15-160,-14 31 160,16-15-64,0 0-64,-16 0-64,0 15 0,0-15-576,0-16-128,0 0-1824</inkml:trace>
  <inkml:trace contextRef="#ctx0" brushRef="#br0" timeOffset="2250">25061 14442 2816,'0'0'1120,"0"0"-576,0 0 128,0 0 544,15 15-224,-15-15-32,0 16-352,0-1-128,16-15-256,-16 15 64,0 1 96,0 15 0,15-1 256,-15 1-224,0-16-224,0 1-128,0 15 32,0-16 64,0-15-64,0 16 0,0-16-192,0 0 0,16 0-128,-16-47-64,15 16 64,-15-15 64,15 0 96,1 15-32,-16-15 32,15-15 64,-15 14 0,16 17 0,-1-1 0,0 15 0,1 1 0,-1 15 64,16 0 32,0 15 96,-16 16-96,1-15 0,14 14 96,-14-14 32,-1 15 160,1-16 96,-1 16-64,-15-16 64,15 1-256,-15-16-64,16 15-96,-16 0-64,15-15 32,-15 16 32,16-16-32,-16 0-32,0 0-64,0 0 32,0 0 32,0 0 0,15 0 64,-15 0 32,15-16-32,-15 1-64,0 0 32,16-16 32,-16 0 32,0-15 96,15 0-96,0 15-64,1 0 0,-16 0 32,15 0 32,-15 1 32,16 14-64,-16 1 32,0-1-64,0 1-32,0 0 32,0-16-32,0 16 0,0-1-288,0 1-64,0 15-928,0-16-448,0 16-4128,15 0 2400</inkml:trace>
  <inkml:trace contextRef="#ctx0" brushRef="#br0" timeOffset="4172">25770 14426 3328,'0'0'1312,"15"0"-704,-15 0-160,0 0 544,0 0-192,0 0-64,0 0-160,0 0-32,0 0-288,0 0-32,0 0 0,15 0-192,-15 0 0,16 0-32,-16 0 0,15 0 128,16-16 64,-16 16 0,16-14 32,-15-2-64,14 0 0,-14-14-96,-1-1-64,0 0 32,1 16 32,-16 0-32,15-1-32,0 0-64,-15 1-32,0 0 128,0-1 96,0 16-32,0-15 0,-15 0-32,0 15 32,-16-16-128,16 16-64,-16 0 64,16 0 0,-17 0-64,17 16 64,0-16 96,-1 15 96,1-15-64,0 15-64,-1 16 0,1 0 32,15 0 32,-15-16 96,15 16-96,0-16-64,-16 16 64,16 0 0,0-15 96,0 14 96,0-14 0,0 14 64,0 1 96,0 16 32,0-17-128,0 1 32,0-16-160,16 16 32,-16-16-224,15 1-32,-15-16 0,15 15 64,1 0-32,-1-15-32,0 0-64,1 0 32,14 0-320,2-15-96,-2-16-480,1 1-128,0-1-864,-1 0-288,2-15-832</inkml:trace>
  <inkml:trace contextRef="#ctx0" brushRef="#br0" timeOffset="4656">26154 14334 2048,'0'0'864,"15"0"-448,-15 0-416,0 0 160,0 0 32,0 0 32,0 0 256,0 0 64,0 0 352,0 0 160,16 15-128,-1 0-96,-15 1-32,16-1-32,-16 0-416,15 16-64,0-15-64,1-1-32,-16 16 32,0 15-128,-16-15-64,16-16 64,-15 16 64,15-15-128,-15-47-256,15 0-64,15 0 32,0-31 96,16-15 0,-15 16 128,14-1 0,1-15 96,0 0-96,-16 16 0,16 15 32,-15-1 64,30 17 32,0 14 32,-15-15 0,15 31 64,0-15-96,-15 15 0,0 0-544,-1 0-160,2 15-2464</inkml:trace>
  <inkml:trace contextRef="#ctx0" brushRef="#br0" timeOffset="-8501">20274 14116 3584,'0'0'1408,"0"0"-768,0 16-416,0-16 416,0 0-384,0 15-64,0-15-128,0 16-64,0-16 32,0 30 160,0 1 128,0 0 96,0-16 96,0 16-160,0 0 32,-15 15-160,30-30-64,-30 14-64,-1 1-96,32 0 96,-32 15 64,16-15 64,-15 0 32,15-16-64,0 16-32,-16-16-96,16 1-64,0-1 32,0 0 32,-15 1-32,15-1-32,-15 1 32,15-1 32,0-15-32,0 15 64,0-15-128,0 0-64,-16 0-32,16 0 96,0 0 0,0 0 96,0 0-32,0 0 64,0 0-128,0 0 0,0 0 32,0 0 0,0 0 0,0 0 0,16 0-96,-16 0 0,15 0 64,0 0 0,16-15 96,0 15 32,-16 0-32,16 0-64,-15 0-64,-1 0 32,0 0 96,16 0 96,-15 15 0,-1-15 0,-15 0-96,15 0-64,1 0 32,-1 0-32,1 0 0,-1 0 64,16 0 96,-16 0-1184,16-15-1280,-16 15-1504,16-15 1152</inkml:trace>
  <inkml:trace contextRef="#ctx0" brushRef="#br0" timeOffset="-7986">20351 14378 2944,'0'0'1120,"0"16"-576,0-16-416,0 0 320,0 0-192,0 0 0,0 0-128,0 0-96,0 0 0,0 0-32,0 0 256,15 0 160,-15 0 160,0 0 32,16 0 32,-1 0 0,1 0-352,-1 0 32,0 0 32,1-16-128,15 16-64,-1 0 0,17 0-32,-32-16-64,16 1-64,0 0-544,-16-1-288,0 1-3712,-15-16 1888</inkml:trace>
  <inkml:trace contextRef="#ctx0" brushRef="#br0" timeOffset="-7642">20305 14070 1152,'31'-15'416,"-15"0"-192,-16-16-256,0 15 64,14 1 160,-14-16 192</inkml:trace>
  <inkml:trace contextRef="#ctx0" brushRef="#br0" timeOffset="-7470">20366 13932 4320,'0'-15'1312,"0"15"-544,0-16-32,15 32-128,1-1-352,-16-15 160,15 16 96,1-1 32,-1-15-32,0 0-192,1 15-64,30-15-64,-15 16-32,-1-16-96,1 0-64,-15 15-320,-1-15-128,16 0-1056,-16 0-448,0-15-384</inkml:trace>
  <inkml:trace contextRef="#ctx0" brushRef="#br0" timeOffset="-6876">20828 14500 896,'-31'-30'352,"62"60"-192,-31-30-192,0 0 128,0 0 352,0 0 192,0 0 160,0 0 64,0 0-192,0 0 0</inkml:trace>
  <inkml:trace contextRef="#ctx0" brushRef="#br0" timeOffset="-6329">20812 14501 6272,'0'16'512,"0"-1"-256,0 1-96,0 14-96,0 1-64,0-16 96,0 1 64,0-1 64,0 1 32,0-1 0,0 0-224,-15 1 0,15-16-32,0 0 64,0 15-96,0-15-64,0 0 64,15-15 0,-15 15 32,16-31 0,-16 16 0,0-16 64,16 0-32,-16 16 64,15-1-224,-15 1 32,15-16 32,1 16 32,-1-1 32,0 16 64,-15-15-32,16 0-32,-16 15 32,15 0-128,0-16 64,1 16 160,0 0 64,-16 0 0,14 0 32,2 0 0,-16 0 96,0 0-96,16 16 32,-16-16-96,0 0 0,15 0-32,-15 15 0,0-15 0,0 15 64,15-15 96,-15 47 288,0-17-96,0-14-32,16 14-64,-16-14-288,0 15-96,0-16-32,0 0 64,0 1-64,0-1-64,0 1 128,0-1 32,0-15 0,0 15 32,0-15-992,0 0-352,0 0-2112</inkml:trace>
  <inkml:trace contextRef="#ctx0" brushRef="#br0" timeOffset="-5188">21382 14440 2560,'-15'-16'1056,"15"32"-576,0-16-160,0 0 384,0 0-128,0 0 64,0 0-160,0 0-32,0 0-64,0 0 64,0 0-224,0 0 64,0 0 128,0 0-96,0 0 0,0 15-192,0-15-96,0 0 0,0 0-32,15 0 0,-15 16 64,0-1-32,16 0-32,-16-15 224,15 31 96,-15-15-32,16 14 0,-1 1-32,-15 0 64,15 0-160,1-16-32,-16 16-64,15-16-64,-15 1 96,16-1 0,-16 0-32,15 1-64,-15-16 96,0 16 0,0-16-32,0 0-64,0 0 96,0 0 64,0 0 128,0 0 64,0 0-96,0 0-96,0 0-64,0 0-96,0 0-64,0 0 32,0 0 32,0 0 64,0 0-32,0 0-32,0 0-64,0 0 32,0 0 32,0 0 0,0 0 0,0 0 0,0 0 0,0 0 0,0 0 0,15-16 0,-15 16 0,0 0 0,0-16-96,0 1 64,16-16 32,-1-15 0,1 15-96,-1-15 64,16 15 96,-16 1 32,1-1-32,-16 0-64,15 16 32,0-1-32,-15 1 0,0-1 0,0 1 0,16 15 64,-16-15-32,0 15-32,0 0 32,0-16 32,0 16-96,0 0 0,0 0-128,0 0 32,0-31-96,0 1-128,0 14-480,16 1-160,-16-1-128,0 1-3424,0 15 1440</inkml:trace>
  <inkml:trace contextRef="#ctx0" brushRef="#br0" timeOffset="-4282">21752 14687 1792,'0'0'704,"0"0"-384,0 0 32,0 0 384,0 0 32,0 0 32,0 0-256,0 0 0,0 0-192,0 0 32,15 0-96,1 0 0,-16-16-160,15 1-32,-15 15 32,15-16 0,16 1 0,0 0-160,0 15 32,-16-16 64,16 1 32,-16-1 96,1 1 32,-1-16-96,1 15-32,-1 1 32,0 0 0,-15-16 0,16 15 64,-16 1-32,0 0 64,0-1-128,0 1 0,0-1 32,-16 16 0,16-15-64,0 15 32,-15 0 64,15 0-128,-15 0-256,-1 15 64,-15 1 64,1-1 128,14-15 0,1 16-32,-1-1 96,1 0 0,0 1-32,-1-1-64,16 31 32,-15-15-32,15 0 0,-16 0 64,16 0-32,0 0-32,0 0 160,-15-16 32,15 0 0,0 1 32,0-1-192,0 1-96,0-16 96,15 15 32,-15-15 0,31 15 96,0-15-32,15 0-64,-15 0-32,0 0 0,-16 0-32,16 0 64,0 0-320,0-15-64,-16 0-544,16-16-256,0-31-1856</inkml:trace>
  <inkml:trace contextRef="#ctx0" brushRef="#br0" timeOffset="-703">23414 14410 3968,'0'0'1568,"0"16"-832,0-16-800,0 0 352,0 0-64,0 0 96,0 0 32,0 0 32,0 0-192,0 0-128,0 0 32,0 0 64,0 0 128,16 0 64,-16-16 32,15 1-128,1 0 0,-1-1-96,-15-14 64,15 14-128,1 0 0,-16 1-32,15 0 32,1-1-64,-16 1-32,0 0 160,0-1 32,0 16-64,0-16-32,0 16 32,0-14 0,0-2-64,-16 16 32,16-16 0,0 16 32,-15 0-64,15-15-64,0 15 96,-16 0 64,1 15 0,15-15 0,-15 16-192,15 0-32,-16-2 96,16 18 32,-15-2-96,-1 1-32,16 0 96,0-15 32,-15 30 0,15-31-64,0 16 160,0-16 128,0 16-32,0-16 96,0 16-64,0 0 0,0 0-32,0-1 64,0-14 32,0 14 96,15-14-224,-15 0-128,0 14-64,16-30 32,-1 16-32,-15-1 64,16-15-64,-1 15 64,0-15-128,1 0 0,-1 0 32,16 0 64,0 0-448,-16 0-224,16-15-608,0-16-192,-16 1-1792,16-17-1440,-16 1 1856</inkml:trace>
  <inkml:trace contextRef="#ctx0" brushRef="#br0" timeOffset="-3688">22414 13609 6016,'0'0'2272,"0"46"-1216,0-30-960,0-1 480,0 0-224,0 1-32,0-16-128,0 15 32,0 16-128,0-16-64,0 16 0,0 15-32,0 0 0,0 1 128,16-1 64,-16 15 288,0 1 128,0 15 0,0-15-64,0-16-224,0 31-128,0-16-96,0 1-96,0-16 32,0-15 32,0 0-96,0-1 0,0-14-480,0-1-128,0 1-256,0-1 0,0 0 128,0 1 128,0-16 320,0 15 160,0 1-32,-16-1 0,16 0-256,0 1-2240</inkml:trace>
  <inkml:trace contextRef="#ctx0" brushRef="#br0" timeOffset="-2110">23091 14410 3968,'0'0'1472,"0"0"-768,0 0-480,0 16 480,0-16-352,0 15-32,0 0 0,0 1 32,0-1-160,0 32 96,0-17 96,0 16 160,0-15 64,0 0-64,0-1 0,0 2-224,0 14-64,0-16 0,0 16-64,0 1-192,0-16 0,0 15 0,0-16 0,0 2 64,0-2-96,0 1 0,0-16 32,0 1 64,0 14 320,0-30-1536,0 0-2336</inkml:trace>
  <inkml:trace contextRef="#ctx0" brushRef="#br0" timeOffset="-2719">22845 14502 3712,'0'0'1472,"0"0"-768,0-16-480,0 16 416,0 0-384,0 0-64,0 0-128,0 0-64,0 0 32,0 0-32,0 0 64,0 0-32,0 0-32,0 0 224,15 16 96,-15-16-32,0 15 64,16-15-64,-1 15 64,-15 1-64,15-1 0,-30 16-96,15-15-32,0 14 32,-15-14 96,15 14 0,0-14 0,-16-1-96,16 0 32,-15 1 64,15-16 64,-16 16-96,1-16 0,15 0-224,-31 0-32,16 0-224,-1-16 0,-14 16 96,-1 0 64,16 0 128,-1-16 96,1 16 0,-16 0 64,16-15-128,-1 15-128,1-31 0,15 1-32,-16 14 0,32-14 64,-16 14-96,15 0 64,-15 1 32,16 0 0,-1-1 0,0 1 0,1 0 64,-1 15-32,-15-16-32,0 16 32,16-15 32,-16 15-96,0-15 0,15 15 32,-15-16 0,0 16-96,0-16 64,15 16-192,-15-15-96,16 15-864,-16 0-448,0-15-1344</inkml:trace>
  <inkml:trace contextRef="#ctx0" brushRef="#br0" timeOffset="-1454">23092 14610 4224,'-16'0'1568,"16"0"-832,0 0-864,-15-15 384,15-1-192,0 1-96,0 0 0,-16 15 32,16-16 0,0 1 64,0-1 160,0 16 192,0-15-160,0 0 0,0-1-64,0 1 32,0-1-192,0-14-96,16-1-64,-16 0 96,15 0 128,1 0 96,-16 1 192,15 14 160,-15 1-96,0-1 0,15 16-128,-15-15-32,0 15-96,16 0 32,-16 0 0,15 0 96,-15 0 128,16 15 96,-16 1-224,15 15 32,-15-1 32,0 1-160,0-15-64,16-1 0,-16 16 32,0 0 32,0-16-96,0 0-96,0 1 64,-16-1 0,16 1 32,0-1 64,0 16-32,-15-16 0,-1 1-96,16-1-64,-15 16 32,15-31 32,-16 30-32,16-14 64,-15-16 0,0 15-128,15-30-736,-16-1-1504,1 1 0,15-16-704,0 16-800,0 0 1408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7T18:41:15.65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12777 9099 2176,'0'0'864,"0"0"-448,0 0-64,0 0 384,0 0-32,0 0 32,0 0-96,0 0-96,0 15-32,0 1 0,0-1-256,-15 0-96,-1 1 32,16 14 32,-15 2 32,0-2-64,-1 1 32,0 15-64,16-15 64,-30-15-64,-1 14 64,0-14-64,16 14 0,-16-14-96,15-1 32,2 0-64,-2 1-32,0-1 96,1 16 0,0-31 32,-1 16 0,16 30-160,-15-31 32,0 16 0,15-16 64,-16 0-32,16 1-32,-16 0 32,16-16-32,-14 15 0,14 0 0,-16-15 0,16 0 64,0 0-32,0 16 64,0-16-128,0 0 0,-16 0-128,16 0 32,0-16-160,0 16 32,0 0 64,-15 0 32,15-15 96,0 0 96,0-1 0,0-15-32,0 16 96,0-16 0,0 16 32,0-1 64,0 1-32,0 0 0,0-1-96,0 0-64,0 16 32,0-15 32,0 0-32,0-1 64,15 16 64,-15-15 128,0 15 0,0-15 0,0 15-32,0 0 0,0-16-352,16 16-96,-16 0 448,0-15 256,0 15-160,16-15 32,-16-1-96,0 0-64,14-14-64,-14 30-96,0-31-64,0 31 96,0-15 0,0 30-128,0-15-32,0 31-64,0-31 0,0 16 96,0-2 0,0 2 32,0 0 0,0-1 0,0-15 0,0 15 0,0 1 0,0-16 0,16 15 64,-16 0-96,0-15 0,0 16 32,0-1 64,-16 0-32,16-15 64,0 16-128,0 0 0,-14-1 96,14 0-32,0 1 64,0-1-64,0-15 64,0 0-64,0 0-32,0 0 32,0 0-32,0 0 0,0 15 0,0-15 0,0 0 0,0 16 0,0-16-96,0 0 64,0 0-32,0 0 0,0 0 64,0 0 64,0 0-96,0 0 0,0 0-128,0 0 32,0 0 64,0 0 96,0 0-160,0 0 32,0 0 32,14 0 96,-14 0 0,0 0-32,0 0-64,0 0 32,16 0 96,-16-16-32,16 1-32,-16 15 96,15-15 0,0-1-32,16 1 32,-16 15-64,17-15 64,-2-1-64,1 16-32,0-16 96,-16 16-128,16-15 0,-16 15 32,0-15 64,17 15-32,-17-16 64,0 16 0,1 0 32,-1-15-64,0 15 32,1 0-64,-1 0-32,0-15-64,-15 15 32,16 0 32,0 0 0,-16 0-640,0 0-576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7T19:41:48.056"/>
    </inkml:context>
    <inkml:brush xml:id="br0">
      <inkml:brushProperty name="width" value="0.05292" units="cm"/>
      <inkml:brushProperty name="height" value="0.05292" units="cm"/>
      <inkml:brushProperty name="color" value="#FAC08F"/>
    </inkml:brush>
  </inkml:definitions>
  <inkml:trace contextRef="#ctx0" brushRef="#br0">25754 12839 1920,'0'0'768,"0"-15"-384,0 15-320,0 0 288,0 0-32,0 0 128,0-15-96,0 15 32,0 0-288,16-16-128,-16 16-96,16-15 96,-16-1-64,14 1 32,2 0 64,0-16 64,-1 0 256,16 16 160,-1-16 64,2 15-32,-2 1-64,1 0-32,0 15-160,-1-16 0,1 16-160,0-15 96,15 15 96,0 0-160,0-16 0,-14 16-64,14 0 32,-16 0 0,1 16 32,0-16 128,-15 15 96,-2 1 64,2 14 160,0 1-256,-16 0-96,0-16 64,0 16 64,0-15-288,0-16 0,0 15 0,0-15 32,0 0-128,0 0-32,0 0-128,15 0 32,-15 0 32,31 0-32,-16 0-32,16 0 32,15 0 96,-15 0 32,15 0 32,15 0 0,1 15 0,0 1 0,0-1 0,14 31 64,16 0-32,-14 1-32,-2-1 32,-14 0 32,0-15 160,14 0 128,-14 15 160,0 15 64,-32-14-96,17-1-32,-32 0-64,1 15 64,-1 1-160,-15 15-96,-15-31-96,-16 0-96,16 1 96,-17-1 64,17-15 0,0-16 64,-1 16-192,1-16-32,15-15-64,-15 16-64,15-1-128,0-15 0,0 15-224,0-15-32,0 16 224,30-1 128,1 16 64,0 0-32,0-1 96,15 1 0,-15 15-64,15 16 64,0 15-128,0 0 32,0 15 64,-14-15 32,-18 16 160,2-16 64,0 30 128,-32-30 32,-14 16 192,-2 14 32,2-14-32,-1-16 0,-16 15-225,17 1-127,-32-32-192,16 16 0,0-15-288,0-16-127,15-15-1,-15-1 0,15 1-96,15-15-96,-30-1 128,16-15 32,14 0 192,1 15 160,0-15 192,-1 0 96,16 0-160,0 16 0,0-1-96,16 1 0,-1-1 128,-15 31 96,15 0-128,-15-15-32,16 15 192,-16-15 192,-31 15 0,0 31 32,1-15-96,-17-1 32,-14 16 0,-17 16 96,2-16-97,-32-16 33,0 16-160,16 16-64,-32-32-64,17 1-96,14-1-64,-15-30-32,1 15-32,14-30 96,17 14-288,-2-14-95,-14-1-129,30-15-96,16 16-192,-15-16-32,30 15-128,1 0 64,-2 1 96,17-1 32,0 16 352,-1 0 192,16 0 544,-15-1 256,0 1 640,-1 0 384,1 0-192,0 15-32,-47 0-416,0 0-161,0 0-383,-30 1-160,-16-17-128,-14 17 0,14-17-352,-31 1-128,0 15-32,-15-15 64,16 0 288,15 15 192,0-30 0,-1 14 96,17-30-128,14-15-64,17 0 0,-2-1 32,2-15-96,-2 16-64,32-16-224,0 16-63,16-1-129,-2 1-96,2 0 0,14-1 32,1 1 320,0 30 224,-16-15 96,16 16 192,-47 14 96,0 1 64,-14 15 96,-17-15-32,-14 15 32,-17-15-193,-14 0-63,-16 0-128,-16-16-32,16 16 32,-30-15 64,14-16 256,1 0 160,30 0-288,1-32-96,0-14-224,-1 0-96,31-15-96,15-16-32,17-16-384,-16 16-160,30 16-95,0-16 31,16 15 128,16 1 96,-2 14 192,17 17 192,-16-1 480,31 0 288,-15 31 384,0-15 128,-1 15-289,-14 0-127,-2 15-160,-14-15 0,-15 0-64,-1 0 0,1-15-224,-31-1-64,-1-15-128,16-15-96,-46-15-32,30-16 96,1-16-224,0-14-64,0-1-32,14-15-32,17-1 64,-1-14 128,16 15 32,15 0 0,1-1 32,14 17 0,0 14 96,2 1 0,14 15-64,0 0 64,0 15 32,0 16 0,-16 16 64,16-1 96,0 0 224,-16 16 128,1-1-128,0 16-64,-1-15-160,1-1-64,-16-14-32,1-1-64,-2-15-256,-14-16-160,16-30-416,-1-31-192,0-16-95,0-15-33,16 0 288,-1 0 96,1-15 480,15 15 160,15 0 160,1-15 128,30 15 0,16 0 0,-1 31-96,32-31 32,15 30-224,14-14 32,17 15 96,15 15 64,-15 16-96,15-1 32,-16 16 0,0 16 64,-14 30 160,-32 16 128,-15-1 64,-16 16 96,-15 0 128,-14 0 64,-17 16-288,-15-1-97,-15-15-127,15 15-32,-16-15-192,0 0 32,16-15-575,0-16-257,32-15-128,-2-16-64,1 1 352,30-16 160,17 0 224,14 15 192,16 1 0,15-1 32,31 1 128,0-1 32,15 16 96,16 0 96,15 15-64,0 15-64,15 32 0,1-16-32,-16 15-160,31 16 32,-46-16 0,15 16 64,-30 0 32,-32 31 32,16-16 128,0 31 96,-16 15-64,-46 0 0,-30-15-96,0 0 32,-32 16-64,2-1 64,-17-30 0,-15-1 32,15-30 0,-15 0 0,0-16 63,16 1 33,-16-16-256,15-16-96,16-30-192,15 0-32,0 0-159,0 0-97,32-16 128,14 0 64,0 16 64,31 0 160,-15 15-32,-15 0 32,45 31 0,-15 16 0,16 15 128,-17-1 32,-14 1 224,-15 0 128,14 0 128,-29 15 95,-32 16 1,0-16-32,-16 15 32,-14-15-32,-16 16-288,-16-16-128,-14 0-224,30 1 0,-16-17-352,1 1-96,15-15-544,-15-1-192,-1 0-1631,16-45-2817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7T20:06:37.435"/>
    </inkml:context>
    <inkml:brush xml:id="br0">
      <inkml:brushProperty name="width" value="0.05292" units="cm"/>
      <inkml:brushProperty name="height" value="0.05292" units="cm"/>
      <inkml:brushProperty name="color" value="#FAC08F"/>
    </inkml:brush>
  </inkml:definitions>
  <inkml:trace contextRef="#ctx0" brushRef="#br0">10776 16887 1792,'0'0'768,"0"0"-384,0 0-96,0 0 352,0 0-64,0 0 32,0 0-32,0 0-64,0 0 96,0 0 416,0 16-128,0-1-448,0 1-128,0-1 0,-15 0-64,15 16 32,-15-15-96,-1-1-32,0 16 32,2 0 32,-18-1-32,-29 16-32,30 1-192,-15-17-32,15 1 96,0 0 96,1 0-32,-16 15-64,14-15 0,-14 15 32,16 0-32,-16-15 64,14 0-64,18 0 64,-18-1-64,17 1 64,-16-16-64,16 16 64,0-15-64,-1-1-32,0 0 32,16-15-32,0 16-288,-14-16-64,14 15-96,0-15 32,0 0-64,0 0 0,0 0-32,0 0 0,0 0-224,-16 0-64,16 0-288,0-15-1248,0 15 192</inkml:trace>
  <inkml:trace contextRef="#ctx0" brushRef="#br0" timeOffset="532">9992 17611 1152,'0'0'512,"0"0"-256,0 0-384,0 0 128,0 0-160,0 0 32,0 0 128,0 0 128,0 0 448,0 0 192,0 0 448,0 0 192,0 0-32,0 0 0,0 0-320,0 0-160,0 15-512,0 1-160,0-16-32,0 16 32,0-16 32,0 14 0,0 2 0,0 0-64,-14 14-32,-2-14-96,0 14 32,-14 16 0,-1-14 32,16-2-64,-1 1-64,0-16 32,2 1-32,14-1-288,-16 0-128,46-30 64,2 0 192,-2 15 96,-14-31 64,14 16 64,-14-1 96,14 1 64,-14 15-32,15-15 32,-16 30-64,16-30 0,0 15-192,-1 0-32,-14 0-128,0 0-32,-16-16-2336,-32 0-736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7T20:06:43.905"/>
    </inkml:context>
    <inkml:brush xml:id="br0">
      <inkml:brushProperty name="width" value="0.05292" units="cm"/>
      <inkml:brushProperty name="height" value="0.05292" units="cm"/>
      <inkml:brushProperty name="color" value="#FAC08F"/>
    </inkml:brush>
  </inkml:definitions>
  <inkml:trace contextRef="#ctx0" brushRef="#br0">11684 16903 3072,'0'0'1120,"0"0"-576,0 0-288,0 0 352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7T20:06:40.029"/>
    </inkml:context>
    <inkml:brush xml:id="br0">
      <inkml:brushProperty name="width" value="0.05292" units="cm"/>
      <inkml:brushProperty name="height" value="0.05292" units="cm"/>
      <inkml:brushProperty name="color" value="#FAC08F"/>
    </inkml:brush>
  </inkml:definitions>
  <inkml:trace contextRef="#ctx0" brushRef="#br0">8960 18488 4224,'31'-30'1664,"-93"60"-896,31-30-704,31 0 384,0 31-288,0-31-96</inkml:trace>
  <inkml:trace contextRef="#ctx0" brushRef="#br0" timeOffset="735">8913 18473 7488,'15'0'96,"1"0"32,-16 0 64,16-15 96,-2 15-128,2-15-96,-16 15 32,16-16 0,-1 16-32,-15-15 32,15 15-64,-15-15 64,16 15 64,-16-16 64,15 16-32,-15-15-32,0 15-192,15-16 32,-15 16 0,0-15 64,0 15-96,0-15 0,0 15 160,0-16 64,0 1-64,0-1-32,0 1 96,0 15 32,-15-15 32,15 15-128,0-16-96,-15 47 0,15-31 32,-16 15 32,1 1-32,15-16 32,0 15-64,-15-15-32,15 0 32,-16 16-32,16-16 0,0 0 0,0 0 64,-16 15 96,16-15-64,0 0-64,0 15-96,0-15-32,0 16 64,0-1 64,0-15 0,0 16 64,0-1-64,0 0 64,0 1 128,0 14 128,0 1-128,0 0 96,0-16 96,0 1-160,0-1 0,0 1-192,0-1-64,0-15 0,0 15 64,0-15-32,0 0 64,0 0-64,16 16 64,-16-16-64,0 15-32,0-15 32,16 0 32,-1 0-32,-15 0-32,15 0 32,1 0-32,-1 0-224,16-46-96,-1 15-384,2 0-192,-2-15-32,1 15 0,0 16 256,-16-16 64,16 1 160,-31 14 96,16 1-544,-2 15-224,-14-16-896</inkml:trace>
  <inkml:trace contextRef="#ctx0" brushRef="#br0" timeOffset="-108">8960 18458 384,'0'15'256,"-31"16"-128,47 0-384,-32-31 64</inkml:trace>
  <inkml:trace contextRef="#ctx0" brushRef="#br0" timeOffset="2110">9638 18273 5504,'16'-30'-128,"-16"-1"-32,0 0 96,0 16 96,0-1 64,0 1 320,0-1 192,0 16 32,0-15 96,0 15-224,0 0 32,-16 0-320,-14 0-64,-2 15-96,17 1-128,-16-1 32,16 16 384,-16 0-192,1 0 0,14-1-96,0-14 32,1 15-64,0-16 64,-1 0-64,16 16-32,-15-15-64,15-1 32,-15 16 32,15-1 0,-16-14 0,16-1 0,0 1 0,0-1-96,0 16 64,0-16 32,0 1 64,0-1-32,0-15-32,16 16 96,-16-16 64,15 0-64,-15 0 0,0-16 32,15 1-64,1-1 32,-16 1-64,15-16-32,0 0 32,-15 16-32,32-16 0,-17 16 0,31-1 0,-31-14 0,16 14 64,-16 1 32,1 15-32,0-16 32,-16 16 224,0-15 160,14 15 64,-14 0 32,0 0-224,0 0-128,0-15-128,0 15-96,0 0 32,0 0-32,0-16-96,16 1 64,-16-1 32,0 1 0,0 15 128,0-15 64,0 15 64,0-16 0,0 16 128,0 0 96,0 0-128,0 0-32,0 16-128,0-1 32,0-30-129,0 30-63,0 0-95,0-15 31,0 16 95,16-1 33,-16-15-128,0 16-32,15-1 96,-15 0 32,15 1 0,-15-1-64,0 1 32,16 14 32,-16 16-96,0-15 0,15 0 32,-15 0 0,15-16-96,-15 1 64,16-16-543,0 0-161,-16-31-640,30 0-160,-14-15-2240</inkml:trace>
  <inkml:trace contextRef="#ctx0" brushRef="#br0" timeOffset="1235">9638 18335 3328,'0'0'1216,"0"0"-640,0 0-608,0 0 288,0 0-96,0-31 0</inkml:trace>
  <inkml:trace contextRef="#ctx0" brushRef="#br0" timeOffset="2986">10022 18104 5120,'0'0'1920,"0"0"-1024,0 0-768,0 0 480,0 0-224,0 15 32,0 1-192,0-1 288,0 16-256,-15 0 0,15 0-32,0-1-32,-15-14 32,15 15 0,0-16 32,0 16-128,-16-15-32,16-1 160,0 0 160,0 1-224,-15-1-32,15-15-96,0 16 32,0-16-128,0 0 0,0 0 32,0 0 0,0 0-224,0 0-96,0-16 32,0 1 96,15-1 96,-15 1 64,16 0 32,-16-16 64,15 0 32,-15 15 96,15-15-32,-15 1 0,16-1-32,-1 15-64,-15 1-64,15 0 32,-15-1-32,16 16 0,-16-15 0,16-1 0,-1 16 64,-15 0-96,0-15 0,15 15 96,-15 0 32,0 0 160,16 15 160,-1 1 64,0 15 0,1-1-96,-16 1-64,15-15-64,-15 14 0,15-14-128,1 15-96,-16-16 0,0 1-32,16-1 64,-16 1 32,-16-1-128,16 0 32,0 16 64,16-15 95,-1 14-63,-15 1-64,0-15-351,0 14-129,15-30-1760,1-30-768,-16-1-736</inkml:trace>
  <inkml:trace contextRef="#ctx0" brushRef="#br0" timeOffset="-437">7975 18658 3200,'0'0'1216,"0"0"-640,0 0-608,0 0 224,0 0 0,15 0 96,-15 0 0,0 0 0,0 0 32,0 0 128,0 0-320,0 0-64,0 0-128,0 0-64,0 0 96,0 0-64,0 0 32,0 0 0,0 0-64,0 0 0,0 0 96,0-15 128,0-16 96,16 1 64,-16-2 0,15 2-128,0-1-32,1 0-32,-1-15-64,1 0 32,-1 0 32,16 0-32,-16 0-32,1 14 384,-1 2 192,-15-1-96,15 16 0,1-1 64,-16 1 32,0 15 128,0-15 96,0 15-224,0 0-96,0-16-256,0 16-96,0 0-128,15 16-32,1-16 32,-1 15 0,0-15 0,1 46 0,-16 0 0,15 1-288,-15-17-128,15 16 480,-15-15 256,16-16-128,-16 17-32,15-2-96,-15 1-128,0-16-32,16-15-160,-1-15-64,-15 15 288,15-15 160,-15-1-192,16-14 0,-16 14 0,15-15 32,-15 0 160,16 16 160,-16-16 32,0 1-64,15-2 0,-15 17-160,0 0 0,0-1-32,0 16 32,0-15-64,0 15 64,0-15-64,0 15 64,0 0-64,0 0 64,0-16 0,0 16 32,0 0 0,0 0 0,0 0 0,0 0 0,0 0-224,0 0 64,0 0 64,0 16 0,0-16-32,15 15 32,1 0-32,-16 1 64,15-16 96,-15 15 64,0-15-192,16 31 0,-16 0 32,15-16 32,0 16 96,1 0-97,-1-16 1,1 16-96,-16-15-32,15-1 32,-15 0 64,15 1-96,-15-1 0,16 0 32,-16-15 64,0 16-32,0-1-32,15 0 32,-15 1-32,0 14 64,16-14 32,-16 0 96,0-1-160,0 0-32,0 1 0,0-1 0,0-15 0,0 15 0,0-15-160,0 0-32,0 0-543,0 0-257,0 0-384,0 0-128,0-15-576,0 0-288</inkml:trace>
  <inkml:trace contextRef="#ctx0" brushRef="#br0" timeOffset="6001">11192 18366 4736,'0'0'1760,"16"0"-960,-16-15-928,14 15 320,18 0-96,-17-16-32,0 1-64,16 15 32,-16-31 96,1 31 160,-1 0 192,0 0 160,1-15-192,0 15-96,-1 0-128,0 0-64,-15 15-192,16-15-32,-16 0-64,0 0-704,0-31-2208</inkml:trace>
  <inkml:trace contextRef="#ctx0" brushRef="#br0" timeOffset="5642">11269 18320 2304,'0'-16'864,"0"16"-448,0 0-128,0 0 352,0 0-64,0 0 32,0 0-192,0 0 0,0 0-192,0 0 32,16 0-32,-16 16 96,0-16-160,15 14-32,-15 2 0,0 0 192,0-1 192,0 0-64,0 1 0,0 14-64,0 16 0,0-14-64,-15-2-32,15 1-160,-16-16-96,1 16 0,15-16 32,-16-15-256,16 16-32,-15-16-224,15 16-64,0-16 128,-15 0 96,15 0 352,-16 0 256,16 0-64,0 0 0,0 0-192,0 0-64,0 0-64,16 0-64,-1-16 0,0 16 96,1-31-160,-1 0 64,1 16 0,-1 0 64,0-16 32,1 31 96,-1-15 96,0-1 0,1 16 64,-1 0 0,1 0 32,-1 0-64,0 16 32,16-16-128,-15 15 0,14-30 96,1-1-160,-15 16-160,-1-16-32,0 16-480,-15 0-128,0 0-672,0 0-1696,-30 0 352</inkml:trace>
  <inkml:trace contextRef="#ctx0" brushRef="#br0" timeOffset="6439">11269 18090 2688,'0'0'1056,"0"0"-576,16 0-224,-16 0 352,0 0 0,0 0 96,0 0 32,0 0 96,0 0-96,0 0 0,0 0-384,0 0-64,0 0 32,0 0-192,0 0 0,0 0 128,15 0 96,-15-16-128,15 16-64,1 0-64,-1-16-96,0 16 32,1-15 32,-1 15-96,1-15 0,-16 15 96,15 0 32,0-16-32,-15 16-64,0 0-416,0 0-192,0 0-736,0 0-288,0-15-960</inkml:trace>
  <inkml:trace contextRef="#ctx0" brushRef="#br0" timeOffset="7689">11700 18350 1664,'0'0'704,"0"0"-384,0 0 32,0 0 320,0 0-96,0 0 0,0 0 96,0 0 32,0 0 64,0 0 64,0 0-160,0 0-96,0 0-320,0 0-32,0 0 96,0 0-128,0 0-32,0 0-160,0 0 0,0 0 0,16 16 0,-16-16 0,0 16 0,0-16-96,14 0 64,-14 15 32,0-15 64,0 0-32,0 0-32,0 0-64,0 0-32,0 0 128,0 0 32,0 0 0,0 0 32,0 0-288,0 0-32,0 0 64,0 0 0,0-15 160,16-1 64,-16-15 0,0 0 32,0 1-64,16-1-32,-16 0 32,15 0 32,-15 16-32,15-1-32,-15 1 32,16 0 160,-1-1 128,0 16-160,-15 0-32,16-15 64,-1 15 32,-15 15-32,0-15 32,15 16-128,1 14 0,0-14 32,-16 14 0,15-14 0,-15 0 64,15 14-160,1-30-96,-16 16 96,0-1 96,0 0-32,0-15 0,0 16-32,0-1-64,0 0 160,0 1 32,0 0-64,15-16-96,-15 15 0,0 0-32,15-15-96,-15 0 64,0 16-384,0-16-160,0 0-800,0-16-416,0 1-1152</inkml:trace>
  <inkml:trace contextRef="#ctx0" brushRef="#br0" timeOffset="8346">11993 18089 3456,'16'0'1312,"-16"0"-704,0 0-224,0 0 416,0 0-64,0 0-64,0 0-448,0 0-192,0 0-32,0 0 32,15 16 64,-15-16 160,0 0 160,15 0-32,-15 0 96,16 15-64,-16 0 224,15 16-160,0 0-256,-15 0-128,16-16-64,-1 0 32,-15 16 32,16-15 96,-16-1-32,15-15 0,16 15 32,-31 1 32,15-16-192,1 15 0,-16-15-32,0 0 64,0 0 96,0 0 64,0 0-32,0 0 160,0 0-32,0-15-128,15-1 0,-15-14-224,15-17-32,1 1-64,-1 0 0,1 15-64,-1-15 32,-15 0-128,15 15-32,-15-15 160,16 15 64,-16 16 160,16-16-192,-16 31-192,0 0 32,0 0-352,0 0-160,0 0-608,0 0-256</inkml:trace>
  <inkml:trace contextRef="#ctx0" brushRef="#br0" timeOffset="9080">12301 18336 2304,'15'0'960,"-15"-16"-512,0 16 32,0 0 480,0 0-96,16 0-32,-16 0-256,15-15 256,1 0-64,-16-1-416,15 0-192,0 16-96,1-30 192,-1-1 32,16 0 0,-16 16-96,1 0 32,-1-1-128,1-14 0,-1 14-96,-15 0-96,0 1 128,0 0 192,-15-1 160,-1 16-128,16-15-128,-15 15 0,15 0-160,-16 0 0,16 0-128,0 0-32,-15 15 0,0-15 64,15 16 64,0-16 32,-16 15 32,16-15 64,0 15 32,-15-15 96,15 16-32,0 0 0,0-16-96,0 15-64,0 0 96,0 16-64,0 0-32,0-1-64,0 2 32,0-18 384,0 2 224,15 0-96,-15-1 0,16 0-160,-16 1 32,15-16-128,0 0-64,1 0-160,-1 0 0,16 0-64,-16 0 0,1 0 128,14-16-96,-30 16 0,16 0 32,-1 0 0,1-15-96,-1 0 0,0-1-288,1-14-96,-1-17-960,1 16-320,-1-30-1632</inkml:trace>
  <inkml:trace contextRef="#ctx0" brushRef="#br0" timeOffset="9392">12732 17535 6144,'0'0'2272,"0"0"-1216,0 0-1248,0 0 448,0 0-224,0 0 64</inkml:trace>
  <inkml:trace contextRef="#ctx0" brushRef="#br0" timeOffset="9627">12747 17551 10048,'0'16'608,"0"15"160,0-16-32,15 16-64,-15-16-224,0 16-32,0 0-192,16 15-64,-16 0-64,0 0-96,0 0 32,16-15 32,-16 0 32,15 0 32,16 0 64,-31-16 32,15 0-96,0 1-32,-15-1-32,0 1-64,16 14 32,-16 1-128,0 0 0,0 0-160,0-16 0,0 1-2144,0-32-1472</inkml:trace>
  <inkml:trace contextRef="#ctx0" brushRef="#br0" timeOffset="10517">13317 17782 4096,'0'0'1568,"0"0"-832,0 0-640,0 0 320,0 0-256,0 0-32,0 0-128,0 0-96,0 0 64,0 0 64,0 0 128,0 0 288,0 0 96,15 16-64,-15-1-32,0 0-128,0 1 32,0-1 0,0 16 96,0-16-96,0 0-128,0 17-32,0-18-128,-15 2-64,15 0-128,-15-1 0,-1-15 0,-15 15-32,1 1 32,14-16 96,1 15 64,-1-15 64,1 15 32,0-15 0,-1 0-64,1 0 32,15 0-128,-16-15-64,16 0-160,-15-16 0,15-16-224,0 1-96,0 16 224,0-1 128,0 0 160,0 16 32,0 0 160,0-1 160,0 0-96,15 1 64,1 15-160,-16-15 0,15-1 32,1 16 0,14-15-160,1 15 32,-15-15 0,-1 15 0,0 0-96,-15 0 64,16-16-32,-1 16-416,-15 16 0,0-16-896,0 15-1568,16 0 288</inkml:trace>
  <inkml:trace contextRef="#ctx0" brushRef="#br0" timeOffset="11095">13425 17766 5120,'0'0'1920,"0"0"-1024,0 0-992,0 0 416,0 0-288,0 0-96,0 16 32,0-16 0,15 0 32,-15 0-96,0 15 64,0 0 224,16 16 128,-16 0 96,15-1 96,-15 2 128,0-2 64,0 1-96,15 30-32,-15 1-256,0-16-64,16 0 64,-16 0 128,16-14-256,-1 14-96,0-16-64,-15 2 32,16 29-96,-16-30 0,0 15 32,0-16 64,0-14 32,0 15 96,0-16-96,0 16-64,0-16-160,0-15-64,-16 16-1120,1-16-320,15-16-192,-15 1-1120</inkml:trace>
  <inkml:trace contextRef="#ctx0" brushRef="#br0" timeOffset="11642">13424 18058 4480,'-15'0'1664,"15"0"-896,0 0-960,0-15 192,0 15-256,0-15 0,0-1 64,0-15 96,0 1 64,0-1 96,0-15 320,0 30 128,0-15 384,0 16 160,0 0-288,0-1-128,15 1-352,-15-1-64,0 16 96,0-15-192,16 0 0,-16 15 0,0-16 64,0 16-32,15-15 64,0 15-64,-15-16 64,31 16 224,-15-15-256,14 15-64,-14 0-32,-1 0 0,1 0 96,-1 0-96,0 0 0,-15 0-32,16 15 32,-1-15-64,-15 16-32,0-1 32,0 1-32,16-16 0,-16 15 64,0 0 32,0 1 32,0 15 64,0-1 96,-16 1-64,1 0-64,-16 0-64,0-16-96,16 16-192,-16-16-32,16-15-416,-1 16-64,1-1-896,-1-15-320,1-46-1344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7T20:06:44.780"/>
    </inkml:context>
    <inkml:brush xml:id="br0">
      <inkml:brushProperty name="width" value="0.05292" units="cm"/>
      <inkml:brushProperty name="height" value="0.05292" units="cm"/>
      <inkml:brushProperty name="color" value="#FAC08F"/>
    </inkml:brush>
  </inkml:definitions>
  <inkml:trace contextRef="#ctx0" brushRef="#br0">11685 16904 6624,'0'0'960,"0"16"-192,0-1-448,0 0-64,0 1 64,0-16-64,0 15 96,0 0 0,15 1 32,-15-1 0,0 16 0,0-15 0,0 14 64,16 1 64,-16 0-32,0 15-96,0-16-64,15 2-128,-15-2-32,0 1-192,0 0 32,15-1 0,-15 17 0,0-1 64,0-15 32,0-1 96,0 2 32,0-2-96,0 1-32,0-16-96,0 1-32,0-1 32,0 0 64,0 1-32,0 0-32,0-2-64,0-14 32,0 16 32,0 0 64,16-16-32,-16 15-32,0 16 32,0-16-128,0-15 0,0 15-32,0 1-352,0-16-160,0 16-576,-16-16-192,16-16 32,0 0 32,-15 1 320,15 15 224,-15-15 608,15-1 352,0 16 480,-16 0 320,16-15-288,-15 15-128,15 0-256,0-15-128,0 15 0,-15 0-96,15 0-64,0 0 32,-16 0-32,16-16 128,0 16 160,0 0 128,0 0 64,0 0 0,0 0-96,0 0-64,0 0-288,0 0 0,0 16-32,0-16 0,0 15 0,16 0 0,-16 1 0,0-1 0,15 16 416,-15-15-288,0 14-64,0-14 96,0-1 128,0-15-96,0 15 64,0 1-160,0-16-64,0 0-96,15 0 32,-15 0-32,16-16 0,-1-14 128,0-2 32,17 2-192,-17-16 0,31 15-256,-15 0-96,-1 1-384,-14 14-128,0-15-704,-2 16-1952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7T20:07:26.827"/>
    </inkml:context>
    <inkml:brush xml:id="br0">
      <inkml:brushProperty name="width" value="0.05292" units="cm"/>
      <inkml:brushProperty name="height" value="0.05292" units="cm"/>
      <inkml:brushProperty name="color" value="#FAC08F"/>
    </inkml:brush>
  </inkml:definitions>
  <inkml:trace contextRef="#ctx0" brushRef="#br0">21568 15133 384,'0'0'256,"30"0"-128,-45 0-32,0 15 224,15-15 160,15 0 160,0 0 32,-15 0 64,0 0-288,0 0-96,0 0-192,16 0-128,-16 0 0,0 0-32,0 0-224,0 0 0,0 0 96,0 0 64,0 0 256,0 0 192,0 0 0,0 0 96,0 0-64,0 0 64,0 0-192,0 0-32,0 0-128,0 0-96,0 16 0,0-16-32,0 0 0,0 0-160,0 0 32,0 0-96,0 0 0,0 0 128,0 0 96,0 0 96,0 0 32,0 0 64,0 0 32,0 0-32,0 0 160,0 0-32,0 0 32,0 0 96,0 0-192,0 0-64,0 0-96,0 0 0,0 0-64,0 0 64,0 0-64,-16 0-96,16 0-32,16 0 64,-16 0 64,0 0 64,0 0 32,0 0 64,0 0-32,0 0 64,0 0-64,0 0 0,0 0-32,-16 0-64,16 0 32,0 0 0,16 0 32,-16 0-64,0 0-64,0 0 32,-16 0 32,32 0-32,-32 0 64,16 0 64,0 0 64,0 0-32,-15 0-32,15 0-96,0 0 32,-15 0 0,15 0 32,0 0 0,0 0 64,-16-16-160,16 16-32,0 0 0,-16 0 64,16 0-32,0 0-32,0 0-64,-15 0 32,0 0 32,15 0 64,-16-15-96,16 15 0,-15 0 32,15 0 64,-15 0-32,15 0-32,0 0 160,-16 0 32,16 0-64,0 0-96,0 0 0,-15 0-32,15 0-96,-15 0 64,15 0-128,0 0-32,-16 0 224,16 0 192,0-15-160,-16 15-32,2 0-320,-18 0 288,17 0 192,-16 0-480,16 0 160,-16 0 32,15 0 64,2 0 32,-2 0 192,0 0 192,1 0-192,0 0-32,-1 0-160,16 0-32,-15 0 32,15 0 64,-15 0-96,-1-16 0,16 16-32,-15 0 0,0 0 128,-1 0-32,0 0-96,-14 0 32,-1 0 160,16 0 64,-1 0-224,1 0-32,-16 0-160,31 0 64,-16 0 96,2 0 32,-2 0 32,0-15 0,1 15 0,15 0 0,-15 0 0,-1 0 0,1 0 64,15 0 32,-15 0-128,-1 0 32,0 0-64,16 0-64,-14 0 160,-2 0 32,0 0-96,-14 0 32,14 0 64,-14 0-192,14-15-32,1 15 64,-16 0 96,15 0 32,1 0 64,15 0-64,-15 0-32,-1 0 96,1 0 0,0 0-32,-1 0-64,16 0-64,-15 0 32,-16 0 32,15-16 0,-14 16-96,-1 0 64,16 0 32,-1 0 0,-14 0-96,14 0 64,0 0 96,16 0 32,-14 0-32,-2 0-64,0 0-64,1 0 32,0-15 32,-1 15 64,16 0-32,-15 0-32,0 0-64,-1 0 32,1 0 32,0 0 0,-1 0 0,0 0 0,1 0 0,-16 0 64,1 0-96,14 0 0,-14 15-32,14-15 0,0 0 64,2 0 64,-2 0 32,0 0 32,1 0-160,0 0-32,-1 0 96,1 0 32,0 0-160,-1 0 0,-14 0 96,-2 0 128,17 0-32,-16 0 0,1 0-192,14 0-64,-14 0 64,14 0 96,0 0 32,1 0-32,-16 0 32,16 0 32,0 0-96,-1 0 0,-14 0 32,-2 0 64,2 0-96,-16 0-64,30 0 64,-14 0 128,14 0 96,0 0-224,2 16-32,-2-16 64,0 0 64,1 0-160,15 0-64,-15 0 128,15 0 160,-16 0-128,1 0-64,15 0 32,-15 0 0,15 0-64,-16 0 64,-14 0 32,14 0 64,0 0 96,1 0 64,-16 0-256,16 15-128,0-15 160,-1 0 128,1 0-224,0 0 32,-1 0 0,0 0 32,2 0 96,14 15 32,-16-15-128,0 0-32,16 0 32,-15 0 64,15 0 128,-15 0 64,-1 0-96,16 0-32,-15 0-32,15 0-64,-15 0-64,-1 0 32,16 0 32,-16 0 0,16 16-96,-14-16 64,-2 0 96,0 0 32,-14 0-32,14 0-64,-14 0 32,14 0-32,1 0-96,0 0 64,-1 0 32,0 0 0,16 0-224,-15 0-96,0 0 192,-1 15 96,1-15 64,0 0 64,-1 0-64,1 15-32,-16-15 96,1 0 0,-2 0-128,17 16-32,-16-16 32,16 0 64,0 0 0,15 0 64,-16 0-128,0 0 0,2 0-32,-2 0 0,0 0 0,1 16 0,15-16 64,-15 0 0,-1 0-160,1 0 32,0 0 64,-1 0 32,1 0-64,15 15 64,-15-15-32,-17 0 0,2 0 128,-1 0-32,0 0-96,16 0 32,-16 0 32,15 0 64,2 0-32,-2 15 64,0 1 0,1-16-128,0 15 32,-1 0-64,1-15 0,-16 0 64,15 0 0,2 16 0,-18-32-96,2 16 160,14 0-64,1 16 0,0-16 96,-1 0 64,16-16-64,-15 32-192,0-16-32,15 0 0,-16 0-32,16 0 192,-16 0-32,16 0 0,-15 0 32,15 0-32,-15 0 64,15 0 96,-16 0 0,16 0 0,-15 0-96,15 15-64,0-15 32,-15 0 32,15 0-32,0 0-32,-16 0 32,16 0-32,0 0-96,-15 0 0,15 0 128,-15 0-96,15 0 32,-32 0 32,18 15 0,-2 1 0,-15-16-96,16 16 64,-1-16 32,1 0 64,0 15-96,-1-15 0,0 0 32,16 0 64,-14 0-96,-2 0 0,16 15 32,0-15 0,-16 0 0,16 0 0,0 0 0,-15 0 0,15 0 0,0 0 0,0 0 0,-15 0 0,15 0 0,0 0 64,-16 0-32,16 0-32,0 0 32,0 0-32,-15 0-96,15 0 64,0 0-32,-15 0-64,15 0 0,0 0 0,0 0-64,0 0-32,0 0-32,0 0 64,0 0 64,0 0 64,0 0-32,0 0-32,0 0-256,0 16-96,0-16-96,-16 0 32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7T20:07:30.734"/>
    </inkml:context>
    <inkml:brush xml:id="br0">
      <inkml:brushProperty name="width" value="0.05292" units="cm"/>
      <inkml:brushProperty name="height" value="0.05292" units="cm"/>
      <inkml:brushProperty name="color" value="#FAC08F"/>
    </inkml:brush>
  </inkml:definitions>
  <inkml:trace contextRef="#ctx0" brushRef="#br0">19520 15056 2176,'0'0'864,"0"0"-448,-16 16-480,16-16 192,0 0-96,0 0 64,0 0 0,0 0 32,0 0 64,0 0 96,0 0 288,0 0 192,0 0-64,0 0-32,0 0 0,0 0 32,0 0-96,0 0-64,0 0-288,0 0-32,0 0 96,0 0-128,0 0-32,0 0 0,0 0 32,0-16-160,0 16-96,0 0 96,0 0 96,0-15 32,0 15 0,0-16 32,0-15 96,0 31 0,0-15 64,0 0-64,0-1 64,0 1-64,0-1 0,0 1-96,0 0-32,0-1-192,0 1 32,0 0 0,0 15 64,0-16-96,0 1 0,0 15 96,0-16 32,0 16 32,0-15 0,0 15 0,0 0 64,0 0-96,0-15-64,0 15-96,0 0-32,0 0 128,0 0 32,0-16 0,0 16-64,16 0 32,-16 0 32,0 0-32,0 0-32,0 0 32,0 0 32,0 0-32,0 0-32,0 0-64,0 0 32,0 0 32,0 0 0,0 0 0,0 0 64,0 0-32,0 0-32,0 0-128,0 0 0,0 0 64,0 0 32,0 0 32,0 0 0,0 0 0,0 0 64,0 0-96,0 0 0,0 0 32,0 0 64,0 0-96,0 0 0,0 0 32,0 0 0,0 0-96,0 0 64,0 0 32,0 0 0,31 0-96,-31 0 64,30 0 160,1 16-64,-15-16-32,-1 0 0,0 0 32,1 0-32,-1 0 64,0 15-64,1-15 64,-1 0-64,1 0 64,-1 0-64,0 0 64,1 0-64,-16 0-32,31 0 32,-1 0 32,1 0-96,0 0 64,0 0 64,-16 15 32,16-15 0,-16 0 0,1 0 64,-1 0-97,1 0-63,14 0 0,-14 0-32,-1 0 0,1 0 64,14 0-32,1 0-32,0 0 96,0 0 64,-1 0 0,-14 0 0,15 0-96,-1 0-64,1 0 32,-15 0-32,-1-15 0,31 15 64,-15 0-32,0 0-32,15 0 32,-15 0-32,-16 0 0,16 0 0,0 0-96,-16-15 0,16 15 64,-16 0 64,1 0 0,14 0-32,1 0 32,0 0-32,0 0 64,0 0-96,-1 0 0,1 0 32,0 0 0,-16 0 0,16 0 0,-15-16 0,14 16 0,1 0 64,15 0 32,0 0-192,-15 0 0,0-15 96,15 15 64,-15 0-96,0 0 32,0 0 0,-1 0 0,17 0 0,-1 0 0,0 0 0,-15 0 0,0 0 0,-1 0 64,1 0-96,0 0 0,0 0 32,15-16 64,-15 16-32,15 0 64,-15 0-128,-1 0-64,1-15 64,0 15 0,0 0 32,-16-15 64,31 15-96,1-16 0,-1 1 32,0 15 0,0-16 0,-15 16 0,15 0 0,0-15 0,0 15 0,1-15 0,-1 15 0,-15-16 0,15 16 0,0-15 0,-15 15 0,-1 15 0,32-15-96,-16-15 64,0 15 32,1-16 0,-1 16 0,-15 0 0,-1-15 0,1 15 0,15 0 128,1 0 64,-1 0-160,0 0-64,-15 0-96,15-15 96,-15 15 64,-1 0 64,17 0-32,-1-16-64,0 16-64,0 0 32,-15 0-32,15 0 0,-15 0 128,0 0 32,-1 0-128,-14 0 32,30 0 0,0 16 64,0-16-96,-15 0 0,15 0 32,1 0 64,-17 0-32,32 0-32,0 0 32,-16 0-32,15-16 0,-30 16 64,15 0-96,-15 0 0,15 0 96,-15 0 32,15 0-32,0 16-64,-15-16-64,0 0-32,-16 0 128,16 0 32,-15 0 0,14 0-64,-14 0 32,-1 0-32,0 0-96,1 0 64,15 0 32,-1 0 0,1 0 0,0 0 0,15 0 0,-15 0 0,-16 0 0,16 0 64,0 0-96,0 0 0,0 0 160,15 0 160,0 0-224,0 0-96,0 0 64,0 15 32,-15-15-96,0 0-32,0 0-64,0 0 0,-16 0 288,0 0 128,1 0-352,-16 0-160,15 0 96,-15 0 32,0 0 288,0 0 192,0 0-192,0 0-32,0 0-32,0 0-160,0 0 32,31 0 0,-16 0 0,1 0 0,-16 0 0,15 0 0,-15 0 0,0 0 64,0 0-32,0 0-32,0 0 32,0 0-32,31-15 0,-16 15-96,1 0 64,-16 0 32,15 0 64,-15 0-96,0 0 0,0 0 32,0 0 0,0 0-96,0 0 0,0 0-160,0 0-64,0 0-1120,-15-16-1119,-16 1-577,0-16-672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7T20:07:23.452"/>
    </inkml:context>
    <inkml:brush xml:id="br0">
      <inkml:brushProperty name="width" value="0.05292" units="cm"/>
      <inkml:brushProperty name="height" value="0.05292" units="cm"/>
      <inkml:brushProperty name="color" value="#FAC08F"/>
    </inkml:brush>
  </inkml:definitions>
  <inkml:trace contextRef="#ctx0" brushRef="#br0">21675 15118 128,'0'0'64,"0"0"0,-62 30-160,32-30 64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7T20:07:32.422"/>
    </inkml:context>
    <inkml:brush xml:id="br0">
      <inkml:brushProperty name="width" value="0.05292" units="cm"/>
      <inkml:brushProperty name="height" value="0.05292" units="cm"/>
      <inkml:brushProperty name="color" value="#FAC08F"/>
    </inkml:brush>
  </inkml:definitions>
  <inkml:trace contextRef="#ctx0" brushRef="#br0">26186 14316 5632,'-15'16'2176,"15"-16"-1152,-15 0-768,15 0 576,0 0-192,0 0-64,0 0-64,0 0 0,0 0-256,0 0-96,0 0 32,0 0-160,0 0-96,-16 0 288,16 0 160,0 0-96,0-16-32,0 16-64,0-15-32,0 15-32,0-15-64,0 15 32,0 0 0,0-16 96,0 16-96,0 0 0,0 0-32,0 16-64,0-1 32,0-15-128,0 15 64,0 16 32,0 0 0,0-1 0,0 2 0,0 14 0,0 16 0,-15-16 0,-1 30 0,16-14 0,0 15 64,-15-31 32,15 15 32,0-14-160,-15-16 32,15-1-64,0 2 0,0-2 64,0-14 0,0-1-96,0 0 64,0-15-256,-16 16-64,16-16-672,0-16-288,16 1-2336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7T20:07:32.953"/>
    </inkml:context>
    <inkml:brush xml:id="br0">
      <inkml:brushProperty name="width" value="0.05292" units="cm"/>
      <inkml:brushProperty name="height" value="0.05292" units="cm"/>
      <inkml:brushProperty name="color" value="#FAC08F"/>
    </inkml:brush>
  </inkml:definitions>
  <inkml:trace contextRef="#ctx0" brushRef="#br0">26140 14255 3584,'16'0'1408,"-1"0"-768,-15-16-320,0 16 384,15-15-256,-15-1-96,0 1-128,16 15 0,-16-15-128,0 15 352,0-16 192,0 16-64,0 0 64,0 0-224,0 0 0,0 0-128,0 0 0,0 0 32,0 0 128,0 0-64,0 0 32,0 0-96,46-15 32,-15 15-64,-16-16-160,16 16-64,0-15 32,-1 15 0,-14-15-128,15 15-32,-16-16 32,0 16 64,1 0 0,-1-15-32,1 15-64,-16 0-32,0 0-576,0 0-288,16 0-416,-16 0-192,0 0-704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7T18:44:30.76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6312 9775 3328,'0'0'1312,"0"0"-704,0 0-576,0 0 352,0 0 32,15 0 128,-15 0-224,16 0-32,-1 0-96,0 0 32,-15-15-128,31 15 0,-15-16 96,14 1 96,16-1 160,-15 16-64,0-15 32,0 0-96,0-1-32,-1 1-96,1-1 32,15 1 0,1 0 32,-17 15-128,17-16-32,-17 16-32,-14 0-64,15-15 32,-16 15-32,16 0 0,-16 0 64,16 0 32,-16 0 96,16 15-96,15-15 0,-15 16 96,15-16 32,-15 15-96,0 0-32,0-15 32,-1 0 0,1 16 0,0-16 64,0 0 32,15 15-96,-15 1-96,-1-1 64,1 0 0,0 1 32,0-1 0,0-15 0,-1 16 0,-14-1-64,15-15 32,-1 15 0,17-15 96,-17 16-32,1-16 0,-15 15-96,14-15-64,1 15-64,-15-15 32,14 16 32,-14-1 64,-1-15-32,0 16-32,16-16 32,-15 15 32,-1 0-32,16-15 64,0 0-64,-1 31 64,1-15 0,0-1 96,-16 0-96,1 1-64,-1-1 0,1 1-32,-1-1-96,0 0 64,1 1 96,-1-16 96,1 15-128,-16-15-32,15 16 0,-15-16 0,15 15 0,1 0 64,-16-15-32,15 16-32,-15-1 96,16 1 0,-16-16-128,15 30 32,16 17 0,-16-17 0,0 1 64,16 0-32,-15-16 63,-1 1-126,0 14-65,1-14 64,-1-1 64,-15 1 64,16-1 31,-16 0 1,15 1 0,-15-1-160,15 16 32,-15 0 64,16 0-32,-16 15-96,15-15 32,1-16 96,-16 16-96,0 0 0,15-16 96,-15 16 32,0-1-32,16 17 32,-16-1-128,0 0 0,0-15 32,0 0 0,0 15 0,0-15 0,0 15 0,0 0 64,0 0-96,-16 0 0,16 0 96,0-15 32,-15 31-32,15-1-64,-16-14 32,1 14-32,15 1 0,-16-16 64,1 0-96,15 16 0,-15-16 32,-1 0 0,-15 16 0,1-32 64,14 17-32,1-17-32,-16 17-64,16-1-32,-1 0 128,1 0 32,0 0-96,-1 0 32,-15-15 64,16 0 96,0 15-128,-32 0-32,1 1 0,15-17 0,1 17 0,-1-17 64,0 1-32,0 0-32,16 0 32,-16 0 32,0-1-32,0 16 64,1-15-64,-16 0 64,-1 0 0,17 0 96,-1-1-160,-15-14-32,15 15 0,-15-16 0,15 16 0,-15-16 64,-16 1-32,16 14-32,0 1-64,-16 0 32,1 0 32,-1 0 0,0-16 0,1 0 0,15 0 0,-1-15 0,1 0 0,-31 0 0,31 0 0,0 0 0,0 0-160,-16 0-32,16 0 0,-16 0 64,1-15 192,-1 0 128,16 30-32,0-30 0,15 15-96,0-15 32,-15 15 0,0-31 32,0 15-64,0 1-64,15 0-64,0-1 32,0 1 32,0-1 0,1 1 0,-1 0 0,-15-1 0,0 1 0,-1-1-96,1 1 64,15 0 96,16-1 32,-16-15-32,16 16-64,-16-31 32,16 15-32,-1 0-96,1 0 0,-1 16 64,-14-16 0,-1 16 32,0 0 0,0-16 0,0 15 0,16-14 0,-16-1 64,16 0-32,0 16 64,-1-16-64,1 15-32,-1-14-64,1-1 32,0 0 32,-1 16 0,16-16-96,-15 15 64,-1-14 96,16-17 32,-30 1 32,14 16-160,1-1 32,15 0 64,-16 0 32,1 0-128,0 16-32,-1-16 32,16 0 0,-15-15 32,-1 0 0,16 0 0,-15 15 64,15 0-32,-15 16-32,15-16 32,0 0 32,0 16-96,-16-47 0,16 1 32,0 15 0,0 15 0,0-15-96,0 15 0,0 0 64,16-15 64,-16 0 0,0-1-32,0 1 32,15 16-32,-15-1 64,15 0 32,-15-15-128,16 0-32,-1-1 32,16 1 0,-16 0 96,1 0 32,-1 0-128,1 15-32,-16 0-64,15-15 96,0 0 64,1 0 64,-1-1-192,-15 17 0,31-17 32,-16 1 32,1 15-64,-1-15 64,1 0-32,14 0-64,16 0 96,-15 0 64,-15 15-64,14 0-64,-14 16 64,15-16 0,-16 0 32,0 0 0,16-15 0,-15 15 0,-1 0-96,0 1 0,16 14 64,0-15 0,0 31 32,15-30 0,-31 30 0,16-16 0,0 1 0,-16-1 0,16 1-96,0 0 64,-16 15-32,16-16 0,-16 1 64,16 15 0,-15-15-96,-1 15 0,16 0-224,-16 0-64,1 0-543,14 0-225,-14 0-1216,15 0-576,-16-31-352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7T20:07:33.344"/>
    </inkml:context>
    <inkml:brush xml:id="br0">
      <inkml:brushProperty name="width" value="0.05292" units="cm"/>
      <inkml:brushProperty name="height" value="0.05292" units="cm"/>
      <inkml:brushProperty name="color" value="#FAC08F"/>
    </inkml:brush>
  </inkml:definitions>
  <inkml:trace contextRef="#ctx0" brushRef="#br0">26140 14471 2304,'0'15'864,"0"-15"-448,0 0 224,0 0 448,0 0-320,0 0-32,0 0-288,0 0-128,0 0 32,0 0 0,0 0-160,16 0 96,-16 0 32,14 0 32,-14 0 96,16 0 64,0 0-32,-1 0 128,16 0 0,-1 0-256,1 0-64,0-15-96,0 15-32,0-15-96,-16 15 32,16 0-128,-16-16 0,0 16-32,1 0-64,-16 0-192,16 0-128,-16 0-384,0 0-128,0 0-1184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7T20:07:34.031"/>
    </inkml:context>
    <inkml:brush xml:id="br0">
      <inkml:brushProperty name="width" value="0.05292" units="cm"/>
      <inkml:brushProperty name="height" value="0.05292" units="cm"/>
      <inkml:brushProperty name="color" value="#FAC08F"/>
    </inkml:brush>
  </inkml:definitions>
  <inkml:trace contextRef="#ctx0" brushRef="#br0">26832 14332 4480,'0'0'1664,"0"-15"-896,0 15-608,0 0 416,0 0-128,0 0 0,0 0 0,0 15 128,0-15-320,0 0 0,0 0-32,0 16 256,0-16 64,0 15 0,0 0 0,-16 1-96,16-1-32,0 0-96,-15 17 32,15-17-128,0 16-64,0 15 0,-15-16 32,15 2-32,0-2 64,-16 16-128,16-15 0,16 16 32,-16-1 0,0 0-64,15 0-64,-15-16 96,15 2 0,1-2-128,-16 1 32,15-16 64,-15 16 32,15-16-256,31 1-320,-14-16-64,14 16-480,-16-16-224,1-16-960,0 16-352,31-16-224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7T20:07:35.234"/>
    </inkml:context>
    <inkml:brush xml:id="br0">
      <inkml:brushProperty name="width" value="0.05292" units="cm"/>
      <inkml:brushProperty name="height" value="0.05292" units="cm"/>
      <inkml:brushProperty name="color" value="#FAC08F"/>
    </inkml:brush>
  </inkml:definitions>
  <inkml:trace contextRef="#ctx0" brushRef="#br0">27324 14410 4992,'32'0'1824,"-32"0"-960,15 0-800,-15 0 448,0 0-128,0 0 96,0 0-256,0 0-64,0 0-96,0 0-64,0 0 96,0 15-64,-15-15 64,-1 0 64,0 0 128,2 16-288,-18-16-64,17 0 32,-16 16 64,16-16 192,0 15 128,-1-15 64,1 15 96,0-15-96,-1 0 64,16 0-416,0 0-96,0 0-64,0 0-64,16 0 32,-16 0 96,15 0 0,16-15 96,-16 15 256,16-15 96,-1 15 64,2 0 32,-2 0-64,1-16-32,0 16-160,-16 0 0,16 0-160,-15-16-64,-2 16-96,2 0-32,0 0-224,-16-15-64,15 15-192,-15 0-64,0 0-160,15 0-32,-15 0-256,46 0-1888,0-15-704,-14-1 1312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7T20:07:34.609"/>
    </inkml:context>
    <inkml:brush xml:id="br0">
      <inkml:brushProperty name="width" value="0.05292" units="cm"/>
      <inkml:brushProperty name="height" value="0.05292" units="cm"/>
      <inkml:brushProperty name="color" value="#FAC08F"/>
    </inkml:brush>
  </inkml:definitions>
  <inkml:trace contextRef="#ctx0" brushRef="#br0">27401 14224 3584,'0'-31'1408,"0"31"-768,0 15 96,0-15 672,0 0-128,0 0 32,0-15-192,0 15 32,0 0-640,0 0 192,0 0 64,0 0-192,0 0 0,0 0-416,0 0-96,0 0-128,0 31-192,0 0 64,0-16 96,0 16 64,0 0 32,0 15 0,0-16-96,0 2 64,0 14 32,0 0 0,0-16 64,0 2 32,0-32-32,15 46-128,-15 0 32,0-16 32,16-14 0,-16 15-96,0-16 64,16-15 32,-1 16-512,-15-16-128,15 0-544,1 0-128,-1-16-1216,0-14-1504,-15-2 1152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7T20:07:35.672"/>
    </inkml:context>
    <inkml:brush xml:id="br0">
      <inkml:brushProperty name="width" value="0.05292" units="cm"/>
      <inkml:brushProperty name="height" value="0.05292" units="cm"/>
      <inkml:brushProperty name="color" value="#FAC08F"/>
    </inkml:brush>
  </inkml:definitions>
  <inkml:trace contextRef="#ctx0" brushRef="#br0">27787 14086 4864,'0'0'1824,"0"0"-960,15 0-672,-15 0 480,0 0-64,0 0 96,0 0-96,0 0 0,0 16-320,0-16 32,0 0 96,0 14-96,16-14 0,-16 16 64,15 0 96,-15-1-128,15 31 160,1 1-64,-16-1-96,15 0 0,-15 30-192,0 2-32,0-17 0,-15 16 64,15 15 32,-16-14 31,1-2-223,0-14-64,-1 15-1055,1 0-417,-16-15-2752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7T23:31:59.671"/>
    </inkml:context>
    <inkml:brush xml:id="br0">
      <inkml:brushProperty name="width" value="0.05292" units="cm"/>
      <inkml:brushProperty name="height" value="0.05292" units="cm"/>
      <inkml:brushProperty name="color" value="#FAC08F"/>
    </inkml:brush>
  </inkml:definitions>
  <inkml:trace contextRef="#ctx0" brushRef="#br0">14116 17797 3712,'0'0'1408,"0"0"-768,0 0-672,0 0 288,0 0-224,0 0-32,0 0 0,0 0 0,0 0-96,0 0 0,0 0 64,0 0 64,0 0 64,16-15 32,-16 15 0,16 0 64,-16-16 32,0 1 32,30 0-64,-30-1 32,16 0-128,-1 1-64,-15-16 0,15 16 32,-15-1 448,0 1 224,0 0 416,0 15-480,0-16-160,0 16-224,0-15-192,0-1-64,-15 1 128,0 15-160,15-15 0,-16 15 0,16 0 64,-15-16 32,15 16 96,0 0-96,-15 0 0,15 0-32,0 0 32,0 0-128,-16 16 0,16-16 96,-16 15 32,16-15 32,0 15 0,-14 1-160,14-1 32,-16-15 0,16 16 0,-16-1 0,1-15 0,15 15 0,-15 1 64,15-16-32,0 15-32,-16-15-64,16 15-32,0 1 64,-15-1 0,15 1 32,0 0 64,0-1-32,0 0-32,0 16-64,0-15 32,0-1 32,0 16 0,0-16 0,0 1 0,0-1-96,0 0 64,0-15-32,15 16 0,-15-16 0,0 0 0,16 15 128,-1-15 32,-15 0-128,15 0-32,-15 0 32,16 0 64,-16 15 0,16-15-32,-2 0 32,-14 0-32,16 0 0,-16 0 0,16 0 0,-1 0 0,0 0 0,1 0 128,14 0-192,-14 0-32,0 0 32,-2-15 96,2 15 0,-16 0-96,16-15 32,-1-1 32,0 16 0,1-30 0,-1 14 64,0 1-32,-15-16-32,31 0-608,-31-15-320,15-32-2272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8T01:03:43.049"/>
    </inkml:context>
    <inkml:brush xml:id="br0">
      <inkml:brushProperty name="width" value="0.05292" units="cm"/>
      <inkml:brushProperty name="height" value="0.05292" units="cm"/>
      <inkml:brushProperty name="color" value="#FAC08F"/>
    </inkml:brush>
  </inkml:definitions>
  <inkml:trace contextRef="#ctx0" brushRef="#br0">16172 8236 3840,'31'-31'1472,"-31"31"-768,32-32-544,-32 32 352</inkml:trace>
  <inkml:trace contextRef="#ctx0" brushRef="#br0" timeOffset="4337">16282 8252 1280,'0'-16'512,"-15"0"-256,30 0-224,-30 16 96,30 0 352,-30-16 160,15 16 160,-16 0 128,16 0-192,0 0-64,0 0-192,-16 0-32,16 0-192,0-16-96,0 16-64,0 0 64,0 0 32,0 0 128,0 0 128,0 0-128,0 0 0,0 0-192,0 0-96,0 0-96,0 0-32,0 0 128,0 0 32,0 0-96,0 0 32,0 0 128,16 0-64,0 0-32,-16 0 64,15 0 64,1 0 64,0 0 32,0 0 64,0 0-160,-16 0-32,15 0-64,1 0 32,-16 0-64,16 0 64,-16 0-64,16 0-32,-16 0 32,15 0-32,1 0 64,-16 0 32,0 0 96,16 0 32,-16 0-96,16 0-32,-16 0-32,16 0-64,-16 0 32,15-15 32,-15 15 32,16 0 32,-16 0-160,16 0-32,-16 0 32,0 0 64,0 0 0,16 0-32,-16 0 32,0 0 32,0 0-96,0 0-64,0 0 64,15 0 0,1 0-544,16 0-864,-1 0-384,-14 0-1120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8T01:04:22.069"/>
    </inkml:context>
    <inkml:brush xml:id="br0">
      <inkml:brushProperty name="width" value="0.05292" units="cm"/>
      <inkml:brushProperty name="height" value="0.05292" units="cm"/>
      <inkml:brushProperty name="color" value="#FAC08F"/>
    </inkml:brush>
  </inkml:definitions>
  <inkml:trace contextRef="#ctx0" brushRef="#br0">22466 15208 2560,'-63'0'1056,"63"0"-576,0 0-64,0 0 448,0 0-288,0 0-64</inkml:trace>
  <inkml:trace contextRef="#ctx0" brushRef="#br0" timeOffset="1321">22403 15209 6944,'0'0'160,"0"0"-96,0 0 64,0 0 416,16 15 0,-16-15-32,15 0-96,-15 0-160,16 0-96,-16 0-64,16 0-96,-16 0 96,16 16 64,16-16 0,-17 0 64,1 0 0,-1 16 96,1-16-96,16 0-64,-16 16 0,0-32 32,0 32-96,-1-16 0,1 0-32,-1 16-64,17-16 96,-16 0 0,0 0 96,16 0-96,-1 0 0,-16 0 32,1 0-64,0 0-64,0 0 32,0 0 32,0 0-96,0 0 0,-16 0 32,15 0 0,-15 0 0,16 0 64,-16 0-32,15 0-32,-15 15 32,0-15-32,16 0-96,-16 0 64,0-15 160,16 15-192,-16-16 224,0 16-160,16-16-32,-16 32 0,0-32 64,0 32 0,16-32-32,-16 32-64,0-16 32,0 0 96,0-16-96,16 16-64,-16 0-160,0-16 0,0 16-96,0 0 0,0 0 32,0-16 128,0 16 160,0 0 160,0 0-32,0 0 0,0 0 160,0-15 96,0 15-64,0 0 0,-16 0-160,16-16-96,0 16 64,-16 0 64,16 0 0,0-16 64,0 16 0,-16 0 96,16 0-32,-16 0 64,16 0-192,0-16-32,-16 16 64,16 0 32,0 0-192,-15 0 0,15 0-32,0 0 0,0 0-96,-16 0 0,16 0 128,0 0 32,0 0 0,0 0-64,0 0 32,0 0 32,0 0-96,0 0 0,0 0 32,0 0 0,0 0-96,0 0 64,0 0-32,0 0-64,0 0 0,0 0 96,0 0 0,16 0 32,-16 0-96,15 0 64,1 0 32,-16 0 0,16 0 0,0 16 64,0-16-32,16 0-96,-1 16 32,0-16-32,-15 16 0,16-16 64,-16 0 64,0 0-32,-1 0-32,1 0 32,-16 0 32,15 0-32,-15 0 64,0 0-64,0 0-32,0 0 224,0 0 160,0 0-64,0 0 64,0 0-161,0 0 33,0 15-160,0-15 0,-15 16 96,-16 16-32,-1-1-96,0 1-32,16-16 0,0-1-32,1 1-96,15 16 64,-16-32-672,16 16-255,-15-16-1217,15 0-512,0 0-992</inkml:trace>
  <inkml:trace contextRef="#ctx0" brushRef="#br0" timeOffset="2462">23887 14862 3584,'-31'-16'1408,"62"16"-768,-47 0-256,16 0 512,0 0-448,0 0-64,0 0-64,0 0 32,-15 0-160,15 0 96,0 0 32,0 0 96,0 0 160,0 0-128,0 0 64,0 0-96,0 0 0,-16 0 128,0 16-192,16-16 64,-16 0-256,0 0-96,16 16 32,-16-16 0,16 0-32,-15 16-64,-1-1 32,0 17-32,16-16 0,-15 15 0,15-15 64,-16 0 32,16 0 32,-16-1-64,16-15-64,0 16 32,-16 0 32,16-16-96,0 16 0,0-16 32,0 16 64,0-16-96,0 15 0,0 1 32,0 0 0,0-16 0,0 16 0,0-1 0,16-15 0,-16 16 128,0 0-192,16 0-32,-16 0 32,16-1 96,-1-15 0,-15 32 64,16-16-64,-16-1-32,16 1 96,-1-16 0,1 16 32,16-16 128,0 0-64,-1 0-32,0-16-64,-15 0-96,0 16 32,16 0-32,-16-31 0,15 15 64,-16 0-32,1 1-32,0 15-64,0-16 32,0 0-128,16 0-32,-17 16-192,1-16-96,-1 1-864,-15-1-384,16-16-1792</inkml:trace>
  <inkml:trace contextRef="#ctx0" brushRef="#br0" timeOffset="2728">24092 14232 4096,'0'0'1568,"32"0"-832,-32 0-800,0 0 288,0 0 96,0 0 128</inkml:trace>
  <inkml:trace contextRef="#ctx0" brushRef="#br0" timeOffset="3067">24107 14232 8512,'0'15'928,"0"1"-64,0 16-352,15-17-96,-15 17-160,0-16-96,0 15-64,32 1 0,-32-1 0,16 1 32,0 15 64,-16 1 32,32-1 96,-17-15 32,1 15-160,-16-16-128,15 1-32,1 0 32,-16-1-96,16 16 0,-16-15-32,16-1 0,-16 1 64,0 0 0,16-17 0,-16 17 64,0-16-32,0-1 64,0 1-64,0 0-32,0 0-64,0 0 32,0-1-128,0 1-32,0-16-544,0 16-256,0-16-1792,0 0-1376,16 0 1568</inkml:trace>
  <inkml:trace contextRef="#ctx0" brushRef="#br0" timeOffset="3289">24486 14925 4992,'-32'48'1824,"48"-48"-960,15 0-1088,-31 0 256,16 0-160,-16 0 0</inkml:trace>
  <inkml:trace contextRef="#ctx0" brushRef="#br0" timeOffset="3585">24548 14548 7168,'-94'0'2720,"94"31"-1472,0 1-1664,0-32 288,0 31-1408,0-62-608</inkml:trace>
  <inkml:trace contextRef="#ctx0" brushRef="#br0" timeOffset="3426">24549 14989 7456,'16'16'736,"-16"0"352,16 0-384,-16-1-128,16 1-288,-16 0-256,0 0-96,15-16-960,-15 0-448,0 0-1216</inkml:trace>
  <inkml:trace contextRef="#ctx0" brushRef="#br0" timeOffset="4327">24707 14847 4480,'0'0'1664,"0"0"-896,0 0-960,0 0 256,0 0-128,16 0-64,-16 0 96,0 0 0,0 0 32,0 0 128,0 16 64,0 0 192,16-16 160,-16 31-96,0 1 0,16 0-128,-16-1 32,0-15-64,0 15 0,0 17-32,16-32 64,-16 31-32,0 0 64,15 1-128,-15-17-64,0 16-64,0-15 0,0 15-64,0-15 64,0-1-64,0 1 64,0 0-128,0 15 0,0-16-320,0 1-160,0-16-896,0-32-2112</inkml:trace>
  <inkml:trace contextRef="#ctx0" brushRef="#br0" timeOffset="4818">24754 15099 5376,'-16'0'2016,"32"0"-1088,-16 0-1504,0 0 160,0 0-192,0-16-32,0-16 352,0 32 640,0-15 320,0-1 192,0-16 32,0 17-288,0-1-128,0 0-256,0 0-96,0 16 0,0-16-64,0 1-64,0-1-64,0 0-32,16 0-32,-1 1 96,-15 15 0,16-16 96,-16 0 32,16 16 32,0 0 0,0-16 0,-1 16 64,-15 0 32,16 0 32,-16 16 64,0 0 32,16-16 96,0 16-224,-1-1-64,-15 17-96,16-1 32,-16 1-128,0 0 0,17-17 32,-17 1 64,0 0-96,0 0 0,0-1-384,-17 1-704,17 0 96,-31-16-480,15 16 64</inkml:trace>
  <inkml:trace contextRef="#ctx0" brushRef="#br0" timeOffset="5424">25070 14847 4864,'0'0'1824,"0"0"-960,0 0-320,0 0 992,0 16-608,0 16-448,0-1-288,0 1-160,16-1-128,-16 1 64,0 15 32,0 1 64,0 15-32,0 0 64,0-15 224,0-1 96,0-16-128,0 17-32,0-17-64,0 1 32,0-16-192,0-1-32,0 1-288,0 0-128,0-16-640,0 16-192,0-16-1344,0-16-1056,0 16 1440</inkml:trace>
  <inkml:trace contextRef="#ctx0" brushRef="#br0" timeOffset="5962">25086 14974 5888,'0'0'2272,"-16"0"-1216,16-32-1248,0 16 448,0 16-384,0-16 32,0 1-192,0-1-32,0 0 160,0 0-128,0 1 32,0-1 64,16 0 32,-16 0 96,0 16 32,15-16 160,-15 1 64,16-1 192,-16 16 96,16 0-192,-16 0-32,16-16-128,15 16-32,-15 0 32,16-31-64,-17 31-64,1-16 32,0 16 32,-16 16 160,16-16 192,-16 0 128,0 15 64,15 1-128,-15 0-32,0 0-192,0-1-96,0 1-64,0 0 0,0 0 64,0 0 128,0-1-64,0 1-64,-15 0-64,-1-16 0,0 31 0,0-15 96,1 0-160,-1-16-32,0 16-416,0-16-160,16 16-96,-15-16-32,15 0-1216,15-16-2048</inkml:trace>
  <inkml:trace contextRef="#ctx0" brushRef="#br0" timeOffset="6550">25433 14422 6784,'-32'32'2624,"64"-32"-1408,-32 0-2208,0 0 64,0 0-1728,0 0-704</inkml:trace>
  <inkml:trace contextRef="#ctx0" brushRef="#br0" timeOffset="6326">25480 14627 6784,'0'0'2624,"0"32"-1408,0-17-1408,0-15 864,0 16-448,0-1-160,0 17-64,0-32 0,0 31 0,0-15 64,0 0-96,0-16 0,0 16-128,0 0-32,0-16-1184,0 0-448,0 0-832</inkml:trace>
  <inkml:trace contextRef="#ctx0" brushRef="#br0" timeOffset="7243">25669 14658 4736,'0'31'1760,"0"-31"-960,0 16-864,0-16 288,0 16-160,0-16-64,0 0 32,0 15-32,0-15 0,0 16 0,0-16 0,0 16 352,0-16 160,0 16-64,0-16 64,0 16-224,0-16-96,0 0-192,0 0 0,0 0-352,0 0-96,0 0 64,16-16 96,-16 16 224,15-16 192,-15 0-416,16 0-192,-16-15 160,16-1 160,-16 1 64,16 15 32,0 0 128,-16 0 32,16 1 224,-16 15 128,0 0 32,16 0 128,-16 15-160,0-15 0,15 32-64,-15-16-192,16 15-64,-16-15 0,0 0 0,0 0 0,0-1 0,0-15-224,0 16 0,0 0-256,0-16-96,0 0-1504,15 0-1632,1-32 928</inkml:trace>
  <inkml:trace contextRef="#ctx0" brushRef="#br0" timeOffset="8219">26080 14689 7040,'0'15'2624,"0"1"-1408,0-16-1344,0 0 416,0 0-224,0 16-64,0-16-64,0 0-32,0 0 64,0 16 0,-16-16 32,16 0 0,0 15 64,0-15-32,-16 0-32,16-15-64,0 15-32,0-16-160,0 0-64,-16-15 0,16 15 128,0-15 32,0 15 96,0 0-32,0 0-32,16 1-64,-16-1 32,0 0 96,16 0 32,-16 16 32,16-15 0,-16 15-96,15 0 0,-15 0 64,0 0 0,16 0 288,-16 0 160,0 0 64,0 0 32,0 0-128,0 0 0,0 0-160,0 0-64,0 0-160,0 0 0,0 0 0,0 0 64,0 0-32,0 0-32,0 0 32,0 0-32,0 0 192,0 0 128,0 0-96,0 0 32,0 0-160,0 0 0,0 0-96,0 0-32,0 0 32,0 15 64,15 1-192,1 0 32,-16 15-32,16 17 64,16-1-128,-16 16 0,15 16 0,0-16 128,-15 16 96,0 15 64,0 1-32,0-16-64,-16 31 448,16-15 224,-16-32 32,-16 16 32,-16-32-192,16 16-64,-15-31-224,15 15 0,-15-15 32,-1-1 159,0 1 97,-15-16 64,0-16-128,-1 0-32,1 0-352,16-16-32,-1 0-128,16 0 0,0-15 0,0-17-64,1 1-128,15 15-64,0 1-128,0-1 32,0 1-288,0 15 1,31 0-705,-15 1-288,16-1-1376,0 0-1440,-1 0 1568</inkml:trace>
  <inkml:trace contextRef="#ctx0" brushRef="#br0" timeOffset="7384">26048 14690 128,'0'0'0</inkml:trace>
  <inkml:trace contextRef="#ctx0" brushRef="#br0" timeOffset="9104">26474 14027 4096,'-16'0'1568,"16"0"-832,0-32-160,0 17 576,0 15-384,0 0-32,0 0-224,0-16 0,0 16-288,0 0 0,0 16 224,16-1 32,-16 17-256,0-16-32,16 15-192,0 1-32,15 31 32,0 0 64,-15 0-96,16 0-64,-16 16 192,0-16 160,-16 0 64,15 0 128,-15-15-160,0-1-96,-15 0-96,-1-15-96,16-16-64,0 15-32,-16-15-96,16-16 32,0 16-64,-16-16 0,16 0 32,0-16 64,16-15-160,0 15 32,0 0-160,-1 0-64,-15-15 192,16 15 32,-1 0 128,1 0 96,0 1 32,0 15 0,0 0 0,0 0 64,0 0 96,-1 0 0,1 15 64,-1 1 352,1 0 192,16-16-192,-16 16-96,0-1-64,15 1 32,-15 0-288,-1-16-192,1 16 32,0-16-32,0 0-64,0 0 64,0 0-672,0-16-256,-1 0-800,1-15-320,-1-17-928</inkml:trace>
  <inkml:trace contextRef="#ctx0" brushRef="#br0" timeOffset="9592">27184 14579 4992,'-16'31'1920,"16"-31"-1024,0 0-704,0 0 544,0 0-448,0 0-160,0 0-64,0 0 0,0 0-32,0 0-96,0 0 32,0 0-32,0 0 0,0 0 64,16 0 0,-16-16 0,0 1 0,16-1 64,-16 0-96,0 16 0,0-16 32,16 1 0,-1-1 0,-15 0 64,0 0-32,0 0-32,0 16 32,0-15-128,0 15 64,-15 0-128,15 0 32,-16 0 192,16 0 192,-16 0 160,16 15 128,-16-15-96,16 16 0,0 0-256,-16-16-64,16 16 0,0 15 0,0 1 128,0 15 160,16-15-32,-16-1 96,0 0 32,0 1 64,16-1-32,0-15-32,0 0-128,-1 0 0,16 0-288,-15-16-64,16 0-384,-16 0-160,16 0-736,-17-16-256,1 0-1376,-1-16-1568,1-15 1440</inkml:trace>
  <inkml:trace contextRef="#ctx0" brushRef="#br0" timeOffset="10828">27373 14500 4992,'16'-16'1824,"-16"16"-960,0 0-736,0 0 416,0 0-128,0 0 64,16 16-64,-16-16 64,0 0-256,16 16 0,-16-16 0,15 32-32,-15-17-32,16 17-96,-16-16-64,16-1 224,-16 17 96,0-16 32,16 0 32,-16 15-192,0-15-128,16 0 96,-16-1 32,0-15-64,0 16-96,0-16-160,0 0 0,0 0 0,0 0 64,0-16 96,15 16 64,1-15-128,-16-17 32,16 1 0,0-1 64,15 0-96,-31 1-64,16 15 64,15-15 64,-15-1 64,0 16 32,0 0-160,-16-15-32,16 0 32,-16-1 64,0 17-64,15-1 0,-15 16-32,0-16 0,0 16 192,-15 16 0,15-16-128,-16 16-64,16-1 32,-16 1-64,16 0-32,0-16-192,-16 0-128,16 16-384,16-1-544,0-15 384,0 16 480,-1-16 352,-15 15 32,16 1 96,-16-16 320,0 16 160,16-16-64,-16 16 32,0-16-128,0 0 0,16 0-256,-16 0 0,15 0-320,-15 0-128,0 0-480,16 0-160,-16-16 256,0 16 160,16 0 384,-16 0 128,0 0 480,16 0 160,-16 0 160,16 0 64,-16 0-256,15 0-64,-15 0-160,16 0-96,-16-16 64,0 16 0,16-16-96,-16 16-32,0-15 32,0 15 64,0-16-32,0 16 64,0-15-64,0 15 64,0-16-128,0 16-64,0 0 0,0 0 32,0 0-32,0-16 64,-16 16-64,16 0 64,0 16-64,0-16 64,-16 16 0,16-1 32,0 1-64,-15-1 32,15 1 224,0 0 160,0 16-96,0-1 32,0 1-128,15-1 0,1-15-96,0 0-32,0 15-32,-1-15 0,17 0-64,-16 0 32,15-1 64,-15 1 64,16-16-192,-17 0 0,17-16-544,-16 1-128,15-33-1312,1 1-480,0 0-928</inkml:trace>
  <inkml:trace contextRef="#ctx0" brushRef="#br0" timeOffset="11090">28225 14611 2048,'0'0'768,"0"0"-384,0 0-736,0 0 64,0 0 128,0 0 64,32 0 992,-32 0 512</inkml:trace>
  <inkml:trace contextRef="#ctx0" brushRef="#br0" timeOffset="11501">28257 14580 7360,'31'0'1760,"-31"-16"-736,32 0-448,-16 0-384,0-15-64,15-32 0,-31 0 0,16-1 0,0 17 0,-1-48 64,-15 17 32,16-1 96,0 0 128,-16 0 32,0 16-128,0 0-32,0 15 0,0 1 32,0 16 96,0-1 64,0 16-224,-16-15-32,16 31-128,0-16-32,-16 16-320,16 0-160,0 31-96,0 1 32,-15 15 192,-1-15 64,0 15 32,16 0 32,-15 32 224,15-31 160,-16-1 0,16 0 96,16 16-64,-1-31 64,-15 15-192,16 16-96,0 1 32,-1-17 0,-15 0-128,16 1-32,0-1-64,-16 0 96,16 1-704,-16-1-224,16-16-1088,0-15-352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8T01:03:42.108"/>
    </inkml:context>
    <inkml:brush xml:id="br0">
      <inkml:brushProperty name="width" value="0.05292" units="cm"/>
      <inkml:brushProperty name="height" value="0.05292" units="cm"/>
      <inkml:brushProperty name="color" value="#FAC08F"/>
    </inkml:brush>
  </inkml:definitions>
  <inkml:trace contextRef="#ctx0" brushRef="#br0">20873 8330 1408,'0'0'512,"0"0"-256,16 0 32,-16 0 288,0 0 32,0 0 96,16 0-32,-16 0-32,16 0 32,0 0 32,-1 0-32,-15 0 64,16 0-224,16 0 32,-1 0-320,1 0 64,-1 0 64,1 0-64,-1 0 64,-15 0-128,16 0 32,-16 0-96,15 0 0,-15 0-32,0 0 64,15 0-96,-15 0 0,15 0-32,-15 16 32,16-16-64,-16 0-160,0 0-128,-16 0-1312,0 0-480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8T01:04:48.852"/>
    </inkml:context>
    <inkml:brush xml:id="br0">
      <inkml:brushProperty name="width" value="0.05292" units="cm"/>
      <inkml:brushProperty name="height" value="0.05292" units="cm"/>
      <inkml:brushProperty name="color" value="#FAC08F"/>
    </inkml:brush>
  </inkml:definitions>
  <inkml:trace contextRef="#ctx0" brushRef="#br0">26378 12038 5248,'0'0'2016,"0"0"-1088,16 0-1440,-16 0 160,0 0 0,0 0 192,0 0 672,0 0 320,0 0-416,0 0 352,0 0 96,0 0-320,16 0-128,-16 16-256,0-16-128,0 16 0,0-16-32,0 15 0,0 1 0,0-16 0,0 16 64,0-16-32,0 15-32,0-15 32,0 0-32,0 0 192,0 0 128,0 0 96,0-15 96,0 15-288,0-16-64,0 16-96,16-16-64,-16-31 96,0 15-64,15 1-32,-15-1-192,16 1-128,0-1 320,0 16 192,0 0-224,15-15-96,-15 15 128,15 1 32,-15-1 32,16 16-64,-32-16 32,16 16-32,-1 0 0,-15 0 64,16 0-256,0 0-96,-16 0 0,0 16 96,0-16-64,16 16 32,-16-1-320,0 1-32,16-16-992,-16 16-320</inkml:trace>
  <inkml:trace contextRef="#ctx0" brushRef="#br0" timeOffset="627">26473 12165 3584,'0'-15'1408,"0"15"-768,15 0-896,-15 0 160,0-16 0,16 16 96,-16 0 384,0 0 224,0 0 320,16 0 352,0 0-544,-16 0-384,16 0-256,15-16 0,-15 16-64,0-16-32,-1 16-64,17-16 32,-16 1 32,0-17 64,0 0-32,-1 1-32,1 15 96,-16 0 64,16-16 128,-16 32 160,15-15 32,-15-1 96,0 16-32,0-16-32,0 16-128,-15 0 0,15 0-288,0 0-64,0 0-96,-16 0 0,16 0 64,-16 0 0,16 16-96,-15 0 0,15-1 64,0-15 0,-16 32 32,16-16 0,0 0-96,0-1 0,-16 1 64,16 0 64,0 0 0,0 0-32,0 0 32,0-1-32,0 1 64,0-16 96,16 16-128,-16-16-32,16 0 64,-1 0 32,1 0-128,0 0 32,-1 0-224,1-16 0,-16 16-128,16 0 0,0 0-96,0-16 32,15 16-192,-15 0-32,15-15-2464</inkml:trace>
  <inkml:trace contextRef="#ctx0" brushRef="#br0" timeOffset="1297">27105 11739 4992,'-16'0'1824,"16"0"-960,0 0-1568,0 0 96,0 0-128,0 0 96,0 0 1024,0 0 480,0 0 448,0 0 160,0 0-576,0 0-192,0 0-448,-16 16-32,16-16 96,0 0-192,0 16 0,-16-16-64,16 0-64,0 0-64,0 16 32,-16-16-128,16 0 32,0 0 0,0 15 64,0-15 32,0 0 96,0 0-32,0 0 64,0 0-64,0 0-32,16 0 96,-16 0 0,0 16-128,16-16 32,-16 0 0,16 0 0,0 16-96,-16-16 64,15 0 96,-15 0 96,16 16 64,-16-16 96,16 16 128,0-1-192,-16 1-64,0 0-96,16-16 0,-16 31 64,0-15 128,0 0 160,-16 0-192,16 0 0,0-1-64,-16 1 32,0 0-128,16-16 0,-16 16 32,1-16 0,15 15-160,-16-15 32,16 0-416,-16 0-160,16 0-320,0 0-160,0 0-416,0 0-192,0 0-448,0 0-1120,0 0 928</inkml:trace>
  <inkml:trace contextRef="#ctx0" brushRef="#br0" timeOffset="-2700">25447 11534 2304,'0'0'960,"0"-15"-512,16 15-384,-16 0 288,16 0-32,-16 0 416,31 0-32,1-16-96,-1 16 0,1 0-192,-16-16-96,15 16 96,-15 0 128,16 0-288,-17-15 128,1 15 64,16 0-224,-17 0-64,17 0-32,15 0 64,-15-16-32,-1 16 64,1 0-128,-1 0 0,1 0 96,0 0 96,-17-16-128,17 16-96,-16 0 32,15-16 0,1 16-32,-16 0-64,-1 0 96,1 0-64,0 0-32,-16 0-256,16 0-160,-16 0-480,16 0-160,-16 0-32,0 0 96,0 0-704,0 0-896,0 0 736</inkml:trace>
  <inkml:trace contextRef="#ctx0" brushRef="#br0" timeOffset="-4627">25810 11550 3328,'0'0'1312,"0"0"-704,0 0-704,0 0 192,0 0-384,0 0-64,0 0 128,0 0 32,0 0 192,0 0 64,0 0 416,0 0 512,0 0-160,0 0-96,0 0 160,0 16-352,0 0-32,0-1-288,0 1-64,0 16-32,0-16 64,0-1 96,0 17-128,0-16-32,16 15 64,-16-15 32,0 31 32,0-31 0,-16 31 224,16 1-224,0-1-32,-16-31 0,16 15 64,0-15-288,0 0-64,0 0 32,0-1 0,0 1 96,0 0 96,0-16-64,0 16-64,0-16-160,0 16 0,0-16 64,0 0 32,0 0 96,0 0 96,0 0-352,0 0-96,0 16-32,0-16 32,0 0-32,0 0 32,0 0-704,-16 0-224,16 0-1632</inkml:trace>
  <inkml:trace contextRef="#ctx0" brushRef="#br0" timeOffset="-647">26000 11155 1920,'0'0'768,"0"0"-384,0 0-32,0 0 320,0 0 0,0 0 64,0 0-128,0 0 0,0 0 96,0 0 96,0 0-352,0 0-160,0 0-192,16 16-96,-16-16 32,0 16-128,16-1 0,0 1 64,-16 16 64,15-1-64,-15 1 0,16-1 32,-16 17 64,0-17-32,16 17-32,-16-1 96,0 0 64,16-15-64,-16-1-64,0 17 0,0-17 32,15 1-96,-15-16-64,0 15 128,0 1 32,0-1 0,0 1 32,0-1 64,0 17 64,0-32 32,0 15 0,0-15 64,0 15-96,-15-15-128,15-16-64,0 16 64,0 0 0,-16 0 32,16-1 0,-16 1 0,16 0 64,0 0-32,0-16 0,-16 15-96,16-15-64,0 0-64,0 0-32,0 0-32,0-15 96,0 15 0,0 0 32,0-16 0,0 0 0,0 0 0,16 16 0,-16-15 0,16-1 0,-16 0 0,16-31 0,-1 15 0,-15 1 0,16-1 0,-16 0-96,16 17 64,0-1 32,-16 0 0,16 0 0,-1 16 0,1-15 0,0 15 0,-16 0 0,16 0 0,-1 0 0,-15 0 64,0 0 160,16 31-32,0-15-32,0 15 128,-16 1-32,16 0 32,-16-1-32,0 1-224,15-17 0,-15 17-32,0-16-96,0 0 64,0-1 96,17 1 32,-17-16-192,0 16 0,0-16-608,0 0-256</inkml:trace>
  <inkml:trace contextRef="#ctx0" brushRef="#br0" timeOffset="-12325">27798 11045 3072,'0'-16'1216,"0"16"-640,0 0-896,0 0 96,0 0-64,0 0 0,0 0 672,0 0 352,0 0 64,0 0 96,0 0-96,-17 0 0,17 0-256,0 0 0,0 0-320,-15 0 0,15-15 96,0-1-128,-16 0 64,16 16-160,-16-16-64,0 32-352,-15-16 160,15 16 64,0 0-32,-15-16 96,15 15 96,0 1 96,0 0 64,1-1 32,-17-15 64,32 0 32,-16 16-160,1-16-128,-1 0-32,0 0 32,0 0-192,0 0 32,16 0-128,-15-16 0,15 16 128,-16 0 32,16 0-32,-16 0 64,16 0 96,-16 0 160,1 0 32,-17 0 96,16 0 96,-15 0 32,15 0 0,-16 0-96,17 0-64,-1 0-416,0 0-96,0 0-1728,0 0-736</inkml:trace>
  <inkml:trace contextRef="#ctx0" brushRef="#br0" timeOffset="2237">27356 11376 4480,'-16'0'1664,"32"16"-896,-16-32-960,0 16 256,0 0-128,0 0 0,0 16 64,0-16 64,0 0-32,0 0 832,16 0 448,-16 16-256,0-1-32,0-15-480,0 0-160,0 16-160,0 0 0,0 0-128,16-1-64,-16 17-96,0 0-32,15-1 128,-15 1 32,0-17 64,16 17 64,-16 0 32,0-16 32,15 15-64,-15-15-32,0 0-96,0 0 32,0-1-128,0 17 0,0 0 32,0-1 0,0-15 0,0 15 64,0-15-96,0 0-64,0 0 64,0-16 0,0 16 96,0-16 96,0 0 0,0 0 0,0-16-32,0 0 0,0 0 0,16 0-160,-16 1 32,0-1-64,16 0 0,-16 0 64,16 1 0,0-1-96,-16 16 64,16-16 32,-16 0 64,16 0-96,-16 16 0,0-15-32,15 15 0,-15 0 64,16 0 64,-16 0-32,15 0-96,1 0 32,-16 0 32,16 0 64,0 0-32,-16 0-32,16 0 32,0 15-32,0-15 0,-16 0 64,15 0 32,-15 16 32,16-16 0,-16 0 0,0 16 0,15-16 0,-15 16 0,0-16-64,0 16 32,0-1-64,0 17 64,0-1-64,0-15-32,0 0 32,16 0-32,-16 0-224,0-1 0,0-15-768,0 0-288,0 0-1312</inkml:trace>
  <inkml:trace contextRef="#ctx0" brushRef="#br0" timeOffset="2855">27956 11771 3584,'16'0'1408,"15"0"-768,-46 0-480,15 0 352,15 0-224,1 16-32,-16-16 352,15 0 224,-15 0-416,0 15 64,16-15-32,-16 0-96,0 16-32,0-16-64,0 16 0,0-16 64,0 16 128,0-16-64,-16 31 96,1 1-192,-16-1-32,15 1 0,0-16-128,-16 0-96,16-16 128,0 15 32,16-15-64,-15-15-288,-16-17-160,15 0-32,0 1-32,16 15 128,-16 0 96,16 1 0,-16-17 32,16 16 96,16 0 64,-16 1-160,16-1 32,-16 0-32,16 0 64,0 1-32,-16-1-32,15-16 0,-15 32 0,31 0-480,-15 0-224,0 16-96,16-16-256,-16 16-128,0 0-704</inkml:trace>
  <inkml:trace contextRef="#ctx0" brushRef="#br0" timeOffset="3258">28177 11140 5248,'0'0'2016,"16"16"-1088,-16-16-1152,16 0 256,-16 16-64,0-16 64,16 16 64,-16 15 32,0 0-64,0 17 640,0-16 416,0-1-224,0 16-32,0 1-384,0 15-64,0-16-224,0 1-128,16-1-32,-16-16-32,0 17-96,0-17 64,15 0 32,1 1 64,0-16 32,-16 0-192,16 0 0,-1 0-608,-30-32-2784,-1 16-1024,16-16 2016</inkml:trace>
  <inkml:trace contextRef="#ctx0" brushRef="#br0" timeOffset="3558">28587 11739 5888,'0'0'2176,"0"0"-1152,0 0-992,0 0 448,0 0-256,0 0 32</inkml:trace>
  <inkml:trace contextRef="#ctx0" brushRef="#br0" timeOffset="4313">28588 11739 10304,'0'0'192,"0"0"-32,0-15-32,0 15 0,-16 0 0,16 0 64,0 0-32,-16 0 0,16 0-96,-16 0 32,16 15-128,-16-15-64,16 0 64,-15 16 0,-1 0-64,16 0 64,-16-1 32,16-15 64,0 16-96,-16 0 0,16-16 32,0 32 128,16-1 160,-16 1-32,16-17-128,-16 17 0,16-16-64,-16 0 32,15-16-64,-15 16 64,16-16-128,0-32 0,0 0 96,0 1-96,15 15 0,1-16 32,-1 1 64,-15 15-32,0-16 64,0 17-64,-1-33-32,1 17 288,-16-1 128,16 1-192,-16-1-64,0-15-96,0 15 32,0-15 0,0 0 96,0-1-96,0-15 0,0 32-32,-16-17 32,16 17-64,0-1 64,0 16 128,-16 1 128,16-1 0,0 0-160,-15 0-192,-1 16-96,16 0-224,0 0-256,16 0 160,-1 32 128,-15-16 128,0 31 160,16-15 64,-16 15 0,0 0 32,16-15-64,-16 15-32,16 0 96,-1 1 0,-15-17-32,16 17-64,0-17 96,-16-15 0,16 16-32,0-1-64,-1-15 32,1 15 32,0-15-32,15 31 64,-15-15-128,0 0 0,16-1 32,-17 1 0,1-17 0,16-15-576,-17-15-736,1-17-320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7T18:44:32.86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8652 11624 3456,'0'0'1408,"0"0"-768,0-31-608,16 15 256,-16 16-32,0 0 0,15 0 128,0-15 96,-15 15 0,16 0 32,-1 0-256,1 0-32,14 15 160,16 1 64,1-16-160,-1 15-96,-15-15 32,15 16 0,-15-16 32,30 0 0,-30-16 0,15 16 64,-15-15 32,0 15-32,0-16-32,-1 16-160,1 0-32,-16-15-32,16 15 32,-15 0-64,-1 0-32,0-15-64,16 15 32,-15 0 32,30 0 0,0 0 64,-31 0 32,16 0 32,-15 0 0,-1 0 0,0 0 64,1 0 32,-1 0-96,1 0-32,-1-16-96,-15 16-32,15 0 32,1 0 0,-16 0 0,15 0 0,-15 0 0,16 0 64,-16 0-96,15 0-64,0 0 64,1 0 64,14 0-64,1 0 64,0 0 64,-16 0-32,1-15-64,15 15 96,-16 0 0,0 0-32,1 0-64,-16 0-64,15 0-32,-15 0 64,16 0 64,-16 0 0,15 0-32,-15 0-64,0 0 32,0 0 32,0 0 0,0-15-224,0 15 0,0 0-128,15 0 0,-15 0-32,0 0 0,0 0 64,0 0 128,0 0 96,0 0 64,0-16 96,0 16 96,-15 0-64,15 0 0,0-15-96,-15-1-96,-1 16-32,16 0 96,-15-16 128,-1 1 96,1 0 64,-16-1 0,0 1 64,16-1 32,-16 1-160,0 0-64,16-1-64,0 1 32,-16 0-64,16-1 64,-16 16-64,15-15-32,-14 15 96,-1-16-64,15 16-32,-14 0 32,30 0-256,-16 0 0,1 0-192,15 0-64,15 0 192,1 0 160,14 16 160,-14-1 192,-1 1 192,16-1-384,0 16-128,0-16 224,15 0 192,-16 1-128,17-16-32,-17 15-96,17 1-64,-17-1 32,1-15 32,-15 0-96,14 15-64,-14-15 128,15 16 32,-16-16 64,1 0 64,-16 0 96,0 0 160,0 0-64,0 0 96,0 0-256,0 0-64,-16 0-32,1 0 64,15 0-97,-16 0 1,-15 16-96,16-1-32,-16-15 32,0 16 0,-15 14-95,0 16 63,15-15 32,-15 16 0,15-16 0,-15 15 63,-15-15-31,14 0-32,17-16 32,-1 16-32,0-15-447,0-16-97,62-16-4352,-16-46 800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8T01:27:04.114"/>
    </inkml:context>
    <inkml:brush xml:id="br0">
      <inkml:brushProperty name="width" value="0.05292" units="cm"/>
      <inkml:brushProperty name="height" value="0.05292" units="cm"/>
      <inkml:brushProperty name="color" value="#FAC08F"/>
    </inkml:brush>
  </inkml:definitions>
  <inkml:trace contextRef="#ctx0" brushRef="#br0">6281 9807 3584,'0'0'1408,"0"0"-768,0 0-768,0 0 320,0 0-224,0 0-64,0 0 64,0 0 0,0 0 160,0 0 64,0 0 192,0 0 96,0 0-128,0 0-32,0 0-128,0 0-32,0 0-96,0 0-64,0 16 32,0-16-128,0 0 0,0 0-32,0 0 96,0 0 64,0 0 128,0 0-64,0 15-64,0-15 0,16 15 32,-16-15-32,0 0-32,15 16-64,-15-1 32,16-15-32,-16 0 0,15 16 64,-15-1 0,15 16 0,1-16 0,-16 1 64,15-1-96,1 0 0,-1 1 96,0-1 32,16 0 224,0-15-160,-16 0-64,16 16-64,-15-16 32,-1 0 96,16 0 64,-16 0-96,1 0-32,-1 0-96,0 15-96,1-15 128,-1 0 96,-15 0-96,16 0-96,-1 0 96,0 0 32,16 0 128,0 0 96,0-15-64,-16 15-128,16-16-64,-16 1 0,1 15-32,-1 0 64,0-15-32,1-1-32,-1 1 96,1 0-64,-1 15 64,-15-16-64,15 1 64,1-1-64,-1 16-32,1-15-64,-16 15-32,30-15 64,-14-1 128,15 16 96,-16 0-224,16-15-128,0 15 160,-16 0 32,0-16 32,1 16-64,-1 0 32,-15-15-32,15 15 64,1-15 32,-1-1-320,1-15-1088,-16-15-416,30 0-832</inkml:trace>
  <inkml:trace contextRef="#ctx0" brushRef="#br0" timeOffset="0.98">6327 10192 3328,'0'0'1216,"0"0"-640,0 0-384,0 0 288,0 0-256,0 0-64,0 0-96,0 0-64,0 0 96,0 0 64,0 0 128,0 0 160,0 0-64,0 0 32,15 15-224,-15 1 96,0-16 96,0 15-192,0 1-32,16 14-32,-16 1 128,15 0-64,0 15-160,-15-15-32,16 0 0,0 15 64,14 15-96,1-30 0,-16 15 32,16-15 0,-16 0 0,16-16 64,-16 16-32,1 0-32,0-16 32,-16 1 32,15 15-32,-15-16 64,15 0-64,-15 16-32,0-15-64,16-1 32,-16 0-608</inkml:trace>
  <inkml:trace contextRef="#ctx0" brushRef="#br0" timeOffset="1.39">6112 10485 1152,'-15'0'416,"15"0"-192,0 0-128,0 0 224,0 0 96,0 0 64,0 0 160,0 0 128,0 0-32,-15 0 0,15 15-96,-16-15-32,16 0-128,-15 0 32,15 0-288,-15 16 0,15-16 96,-16 15-192,0-15-64,16 0-128,-15 16 32,0-1-32,15-15 0,0 15 64,-16 16 0,16 0 64,0 0-32,-15 0-32,15-16-64,0 16 32,0-16 32,0 1 64,0 14-96,0-14 0,15-1-32,-15 0 0,16 1 64,-16-1 0,15 1-96,0-1 64,17 0 32,-17 1 0,0-16 0,16 15 0,0 1 0,-1-16 0,2 30 0,-17-14 0,0-16 0,1 16 64,-1-32-32,16 16-32,-16 0 32,0-16 32,1 1-32,0 0-32,-16-16-256,14 15-96,2-14-800,0 14-1568</inkml:trace>
  <inkml:trace contextRef="#ctx0" brushRef="#br0" timeOffset="2.39">6775 10362 4480,'-31'62'1664,"31"-62"-896,0 0-1184,0 0 128,0 0-1536,31-31-576</inkml:trace>
  <inkml:trace contextRef="#ctx0" brushRef="#br0" timeOffset="3.39">6728 10777 3456,'0'0'1312,"0"0"-704,0 0-576,0 0 256,0 0-256,0 0 0,16 15-32,-16-15 0,15 16-96,-15-16 64,16 16 32,-1-16 64,0 15-32,1-15-32,-16 15-1536,15-15-704</inkml:trace>
  <inkml:trace contextRef="#ctx0" brushRef="#br0" timeOffset="4.39">6958 10623 2176,'-30'61'864,"30"-122"-448,0 91-480,0-30 128</inkml:trace>
  <inkml:trace contextRef="#ctx0" brushRef="#br0" timeOffset="5.39">6928 10639 3648,'0'0'160,"0"15"-128,0-15-32,15 0 0,-15 16 192,0 0 128,16-1-32,-1 0 0,-15-15-96,16 16-32,-1-1-96,-15 16-64,16-16 224,-1 0 96</inkml:trace>
  <inkml:trace contextRef="#ctx0" brushRef="#br0" timeOffset="6.39">7067 10900 6528,'15'46'448,"1"16"-160,-1-16-96,0-16-128,16 17-64,-16-1 96,1-15-64,15 15 64,-31-15-64,15 0-32,1-16 32,-16 0 32,0 1-32,0-1-32,0 0-320</inkml:trace>
  <inkml:trace contextRef="#ctx0" brushRef="#br0" timeOffset="7.39">7005 10500 2048,'0'-31'864,"0"31"-448,0 0-128,0 0 288,0 0-320,0 0-64,0 0-288,0 0 0,0 0-32,0 0-32,0 0 128,0 0 0,0 0 32,0 0 0,0 0-224,31 31 0,0-31 288,-31 0 256,31 0-64,-31 30 0</inkml:trace>
  <inkml:trace contextRef="#ctx0" brushRef="#br0" timeOffset="8.39">7082 10500 5152,'31'16'640,"-16"-16"-64,16 15-32,0-15-160,-15 16 0,-1-1-96,-15 0 64,15 1-192,1-1-32,-16 1 64,0 14-32,0-14 0,0-1-96,-16 1 32,16 14 64,-15-14 128,15-1-64,-15-15-192,15 16-96,-16-1 224,-15-15-160,31 15-32,-15-15-1344,-1-15-544,32 0-416</inkml:trace>
  <inkml:trace contextRef="#ctx0" brushRef="#br0" timeOffset="9.39">7359 10546 2816,'30'0'1120,"-30"30"-576,31 1-352,-31-31 352</inkml:trace>
  <inkml:trace contextRef="#ctx0" brushRef="#br0" timeOffset="10.39">7421 10470 2304,'0'0'864,"0"-16"-448,0 16-64,0 0 384,0-16-192,0 16 32,16 0-352,-16-15-64,15 0-32,0-1 0,1 1-160,-1-16 32,16 16 0,-16 0 0,1-17 0,-1 18 64,0 14-96,1-16 0,-1 16 384,1 0 160,-1 0 0,0 0 96</inkml:trace>
  <inkml:trace contextRef="#ctx0" brushRef="#br0" timeOffset="11.39">7667 10300 9440,'15'31'672,"-15"0"-96,-15-1-224,15 1 0,0-16 0,-15 17 96,-1-2-160,16-14-96,-15-1-32,-1 16-96,1-1-64,0-14 32,15 0-32,-16-2-160,16-14 32,0 0-1408,0-14 32,16 14-32,-16-16-1056</inkml:trace>
  <inkml:trace contextRef="#ctx0" brushRef="#br0" timeOffset="12.39">7760 10516 3968,'-16'0'1568,"32"0"-832,-16 0-992,0 0 224,0 0-32,0-16 96,15 16-224,1 0-96,-1 0 64,0 0 128,-15 0 64,16 0 384,-1 16 224,1-1 64,-1-15 96,0 16-224,-15-1-32,16 0-288,-1-15-64,1 31 64,-1-15-96,-15-16 0,15 15-96,-15 0-32,0-15-1184</inkml:trace>
  <inkml:trace contextRef="#ctx0" brushRef="#br0" timeOffset="13.39">7868 10008 4736,'-31'0'1824,"31"0"-960,0 31-928,0-31 224,0 31-224,0-31-1440,0 0-576</inkml:trace>
  <inkml:trace contextRef="#ctx0" brushRef="#br0" timeOffset="14.39">8114 10376 3456,'16'32'1408,"14"-32"-768,-14 14-128,-16-14 512,15 16-288,-15-16 0,0 16-320,15-16-96,-15 15-160,0 0-128,0-15 64,0 16-64,0-16-32,0 0 96,0 0 0,0 0-128,0 0-32,-15 0-64,0-16 96,15 1 0,-16-16 32,16 1-96,-15-2 64,30 2 32,1 14 64,-16-14-96,0 14 0,15 1-32,0 15-64,1 31 0,14-1 96,-14 1 64,0 0 64,-1-1 96,0-14 32,-15 0 32,16-1 0,-1 16-224,-15-31 0,0 15-32,15 0 0,-15-15-1216,0 0-448,0 0-800</inkml:trace>
  <inkml:trace contextRef="#ctx0" brushRef="#br0" timeOffset="15.39">8591 10223 4480,'0'0'1760,"0"0"-960,15 0-1024,-15 0 256,0 0-288,0 0 0,0 15 128,0-15 64,16 16 128,-16 0 96,0-2 576,-16 18 288</inkml:trace>
  <inkml:trace contextRef="#ctx0" brushRef="#br0" timeOffset="16.39">7421 10623 5760,'15'31'448,"1"0"-96,14-1 0,1 1-192,0-15-32,-15 14-64,-1 1 32,0 0 0,1 15 96,-1 0 32,0 1-32,-15-17 32,16 16-128,-16-15-64,15 15 0,-15-15 32,0 0-32,15 0 64,-15 0-64,0-15-288,0-16-160,0 0-576,0-16-1504,0 0 0</inkml:trace>
  <inkml:trace contextRef="#ctx0" brushRef="#br0" timeOffset="17.39">8591 10347 9056,'-31'15'448,"15"1"-544,-14-1-224,14-15-64,-15-31 0,16 16 224,0-16 0,15 0 96,-16 16 0,16 0 0,0-16 64,0 31 0,0-31 0,31 31 64,-16-31-96,16 31-64,-15-15 64,14 15 0,-14 0 32,-1-16 128,1 16 64,-1 0 288,-15 0 128,0 0 64,0 0 64,0 0-352,0 0-64,0 0-192,0 0-32,0 0-192,0 0 0,0 0 32,0 0 32,0 0 32,0 0 0,0 0-96,0 16 0,0-16-32,15 15 96,-15 1 0,16-1 32,-1-15 0,1 15 0,14 16-96,-14 15 64,30 1 32,-15-1 0,15-15 0,-15 46 0,-16-16 192,0 1 192,1-16 96,0 15 0,-16 1 32,0 0 96,-32 15-64,2-31 32,14 0-96,-15 0 32,1-15 64,-1 0 31,0-16-191,-15 1 0,0-16-256,0 0-32,15-16-224,0 1 0,0-1-128,16-30 0,-1 15-447,1 1-193,15-1-704,0 0-192</inkml:trace>
  <inkml:trace contextRef="#ctx0" brushRef="#br0" timeOffset="18.39">9330 10961 3712,'-15'31'1472,"15"-31"-768,0 0-608,0 15 384,0-15-288,0 0-32,0 0-160,0 0-96,15 15 64,-15 1 0,15-1 32,-15 16 64,16 0-32,-1-1 64,1 17-128,-1-1 0,-15-15 32,15-1 64,-15 1 160,16-15 128,-16-1 288,0 0 160,0-15-64,0 0-64,-16 0-352,16-15-128,-15-16-64,0 0 0,-1 1 64,1-1 32,-1-31-192,1 16 0,15 0-96,-15 0 0,15 0 64,-16-1 0,16 17-96,16-1 64,-16 0-32,15 16-64,0-16 0,1 0 96,-1 16 0,1-1 32,-1 1 0,0-1 64,1 1-96,15 15 0,-16 0 96,0 15 320,1 1 64,-16-1-64,0 16-64,-16 0-192,1 0-32,15 30-32,-15-15 32,-1 1-128,-15-17 0,16 1 32,0 0 0,-1-16 256,1 1 160,15-1-64,-16-15-32,16 0-288,0 0 0,0-15-96,0-1-64,16 1 96,-16-1 0,15 1-64,1 0 64,-16-1-32,15 16 0,0-15 64,16 30 0,0 1-96,0 14 0,-1-14 64,2-1 0,-1 1 32,-1 14 0,1-14-288,-15-1-64,14 1 384,-14-16 288,-1 15-96,1 0-32,14-15-96,-14 16-352,-16-16-160,15 0-1408,0 0-576,-15 0-672</inkml:trace>
  <inkml:trace contextRef="#ctx0" brushRef="#br0" timeOffset="19.39">9961 11207 2304,'0'0'864,"0"0"-448,0 0-288,0 0 320,0 0-128,0 0 0,0 0-128,0 0 32,0 0 160,0 0 128,0 0 96,31 0 96</inkml:trace>
  <inkml:trace contextRef="#ctx0" brushRef="#br0" timeOffset="20.39">9991 11207 8576,'0'-15'672,"16"-1"-128,-1 0-256,-15 1-32,16-16-224,-16 1-32,0-1 0,15 0 0,-15 15 0,0-14 64,0 14 256,0 1 96,-15 0 64,15 15 128,0-16-288,-16 16-32,16-15-96,-15 15-32,-1 0-96,16 0-64,-15 0-192,0 0 32,-1 15 192,1 1-64,-16 14-32,0 2 32,16-2 64,-1 1 0,16 0 64,-15-1-128,30-14-128,1 14 64,15 2 64,-16-17 32,0 0 0,1 1 0,15-16-160,-16 0 32,16 0 128,-16 0 128,1 0-32,-1-16-64,0 1 64,1 0 0,-16-17-128,16 17 32,-16-16 128,0 1 64,0 14 64,-16 1 0,16 0 64,0-1-96,0 16-64,0-16-160,0 16 0,0 0-160,0 0 32,0-14 64,16 14 32,-16 0 32,0 0 0,0 0-96,15 14 64,0 2 32,1 15 0,15-16 64,-1 1-32,-14 14-32,-1-14 96,16-1 64,-31 0-128,15 1-96,1-16 32,-1 0 0,-15 0-416,16 0-160,-16-16-480,15 1-96,-15-16-96,15 16 0,-15-31-2912,0 15 1952</inkml:trace>
  <inkml:trace contextRef="#ctx0" brushRef="#br0" timeOffset="21.39">10207 10792 3712,'0'31'1472,"0"-31"-768,0 0-896,0 0 192</inkml:trace>
  <inkml:trace contextRef="#ctx0" brushRef="#br0" timeOffset="22.39">10223 10807 6016,'15'0'480,"17"-15"-32,-18-16 0,18 16-128,-17-16-32,16 0-160,-1 16 64,16-1 96,1 1-160,-1-16-64,-15 16-32,-1-1-32,2 16 0,-18-15 0,18 0-352,-17-1-96,0 16-1888</inkml:trace>
  <inkml:trace contextRef="#ctx0" brushRef="#br0" timeOffset="23.39">10223 10407 4352,'0'0'1664,"31"15"-896,-15-15-896,-16 0 256,0 16-224,0-16 64,15 0 32,-15 15 64,15 0-32,-15-15 256,16 31 128,-1-16 224,-15 17 64,15 14-96,1 0 32,-16 0-224,15-16-96,-15 17-96,16-1 0,-16 0-64,15 1 64,0-17-192,-15 16-32,0-30 0,16 14 64,-16-14-448,0-16-224,15 16-608,-15-48-2112</inkml:trace>
  <inkml:trace contextRef="#ctx0" brushRef="#br0" timeOffset="24.39">10808 10669 4992,'0'61'1920,"31"-45"-1024,0 0-832,-31-1 384,0 0-288,15 1-96,0-1-192,-15 0-64,16-15-1824,-1 0-736,-15 0 1056,15 0 576</inkml:trace>
  <inkml:trace contextRef="#ctx0" brushRef="#br0" timeOffset="25.39">10792 9961 6144,'-15'46'2368,"15"-46"-1280,0 16-1472,0-16-1952,0 15-1056,15 0 1472,-15-15 864</inkml:trace>
  <inkml:trace contextRef="#ctx0" brushRef="#br0" timeOffset="26.39">11284 10531 3712,'-15'0'1472,"30"16"-768,-30-1-416,15-15 448,0 0-352,0 0-128,0 0-320,15 0-32,-15 0 32,0 0 32,16 0 96,-16 0-96,15 15 0,0-15 224,-15 16 128,16 15 384,-1-1 192,-15-14-96,15 15-96,-15-16-256,0 16-128,0-16-32,0 1 32,0 14-224,0-14-64,-15-1-32,0 0 64,-16 1-32,-15 0 64,15-16 224,1-16 160,-2 16-160,17-16-96,0 1-288,-1-16-96,1-30-32,15 30 64,15-15-288,1 15-64,14 0-384,2 0-96,-2 1-2176,1-1-960,0 15 2016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8T01:27:04.143"/>
    </inkml:context>
    <inkml:brush xml:id="br0">
      <inkml:brushProperty name="width" value="0.05292" units="cm"/>
      <inkml:brushProperty name="height" value="0.05292" units="cm"/>
      <inkml:brushProperty name="color" value="#FAC08F"/>
    </inkml:brush>
  </inkml:definitions>
  <inkml:trace contextRef="#ctx0" brushRef="#br0">18366 8791 3840,'0'0'1472,"0"15"-768,0 1-896,0-16 192,16 15-128,-16 0 96,15 1-64,-15 46 32,15-1 64,1 0 0,-1 47 0,0-15 64,-15 14 736,0 1 416,0-31-64,0 16 64,0-17-640,0-14-192,-15 15-224,15-30-64,-15-1-608,15-16-288,0-30-1152,0 16 768,0-32-256,0-14-640,0-2 288</inkml:trace>
  <inkml:trace contextRef="#ctx0" brushRef="#br0" timeOffset="1">18381 8560 1664,'0'0'704,"0"0"-384,0 0-448,16 0 64,-16 0-64,0 0 96,0 0 128,0-16 96,15 16 0,-15 0 32,15-15-192,-15 15-32,16-15 128,-1 15 64,0-16 192,16 1 160,0 0 128,-16-1 64,17-14-256,-1-2-64,-1 18-160,-14-2 0,-1 0-96,0 1 64,1 15-128,-1 0 0,1 15 32,-16 1 0,15 0 0,-15-2 192,15 18 128,-15-32-96,0 30 32,0-14-160,0 14 32,-15-14-32,15 14 96,-15 2-96,15 14-64,-16-16 0,1 1 32,-1 0-32,-14 0 64,-1 0-480,0-16-160,0 16-1184,0-16-576,-15 0-416</inkml:trace>
  <inkml:trace contextRef="#ctx0" brushRef="#br0" timeOffset="2">18920 9022 3456,'0'0'1312,"-30"-31"-704,-1 46-96,31-15 576,0 0-32,-16 0 32,1 16-352,-16-1-32,0 0-416,1 1-160,-32 15-32,31-16-128,-15 1-64,0 14-160,15-14-64,0-1-128,16-15 32,0 15-4576,-1-30 2528</inkml:trace>
  <inkml:trace contextRef="#ctx0" brushRef="#br0" timeOffset="3">19336 8206 2048,'16'16'768,"-16"-16"-384,15 15-448,-15 0 192,15 32 192,-15-1 96,16 0 576,-16 16 288,16-1-224,-16 16-128,14-15-416,-14 15-160,-14 15-192,14 0-128,-16 16 0,-46 0-1888,0 15-1504,1 0 1024</inkml:trace>
  <inkml:trace contextRef="#ctx0" brushRef="#br0" timeOffset="4">17304 8360 3040,'-15'31'384,"15"0"0,-15 15 0,15 31-128,-16-16-96,16 32-160,16 30-64,-1 16-64,16-16 96,-1 15-1216,2-14-416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8T01:40:25.706"/>
    </inkml:context>
    <inkml:brush xml:id="br0">
      <inkml:brushProperty name="width" value="0.05292" units="cm"/>
      <inkml:brushProperty name="height" value="0.05292" units="cm"/>
      <inkml:brushProperty name="color" value="#FAC08F"/>
    </inkml:brush>
  </inkml:definitions>
  <inkml:trace contextRef="#ctx0" brushRef="#br0">11130 11176 512,'0'0'256,"0"0"-128,-31 0-288,31 0 32,0 0-96,0 0 64</inkml:trace>
  <inkml:trace contextRef="#ctx0" brushRef="#br0" timeOffset="1808">11546 10807 3712,'0'0'1472,"-31"0"-768,46 0-672,-15 0 352,0 0-128,16 0 96,-16 0-64,0 0 64,0 0-192,0 0 192,0 0 128,0 0-96,0 0 32,0 0-128,0 0 64,0 0-192,0 0-32,0 0 0,0 0 64,16 0-32,-16 0-160,14 15 0,2 1 128,-16-16 64,16 0 0,-1 15 32,-15 0-128,0 1 0,0 0 96,15-1-96,-15 16-128,0-1 0,16 1 96,-16-16 32,0 17-128,0-18 32,0 2 64,0 0 32,0-1-128,0-15 32,0 15-64,0-15 0,0 0-96,0 0 32,0 0-576,0 0-256,0 0-1184,0 0-1408,0 0 1056</inkml:trace>
  <inkml:trace contextRef="#ctx0" brushRef="#br0" timeOffset="930">11084 11177 2048,'0'0'864,"0"15"-448,0-15-224,0 0 352,0 0-288,0 0-64,0 0-128,0 0-64,0 0-64,0 0 32,0 0-32,0 0 0,0 0 64,0 0 64,0 0 32,16 0 32,-16 0 64,0 0 32,0 16 32,15-16 0,-15 15 0,0 0-64,0 17-192,0-2 160,0 1 32,0-16-96,0 1 0,0-1 32,0 0 64,0 1-96,0 0-64,0-16 0,0 0 32,0 0 32,0 0 160,0 0 96,0 0-128,0 0 32,0 0-96,0 0 0,0 0-96,31-32-64,-31 17 32,15-16-32,0 1 64,17 14-96,-18 1 0,2-16-32,0 15 0,-16 16 64,15-15 64,-15 0-32,15 15 64,-15-16-128,0 16-64,0 0 64,0 0 64,16 0 0,-16 0-32,15 16 32,-15-16-32,0 0 0,15 0 0,1 15 0,-16-15 64,15 0-96,-15 0 0,0 0 32,15 0 64,-15 0 32,0 0 96,16-15 32,-16 15 32,0 0 0,0 0 0,0 0-128,0 0-32,0 15-32,0-15 32,0 0-64,16 15-32,-16-15 32,0 0 32,0 16-32,0-16 64,15 0-64,-15 16 128,0-1-32,0 0 96,0 16 0,0-16-32,15 1 32,-15-16-128,0 15-64,0 0 0,0-15 32,0 16-32,0-16-32,0 16 32,0-16-32,0 14 0,0-14 64,0 16-96,0-16-64,16 16 128,-16-1 32,0 0-96,0-15 32,0 16 0,0-1 64,0-15-32,0 15-32,0-15-64,0 0-32,0 0-1792,0 0-800,0-15-128</inkml:trace>
  <inkml:trace contextRef="#ctx0" brushRef="#br0" timeOffset="3347">11715 10669 3072,'0'0'1120,"0"0"-576,0 0-160,0 0 512,0 0-320,0 0-64,0 0-224,0 0-128,0 0-64,0 0 0,0 0 0,0 0 32,0 0 64,0 0-32,0 0 64,0 0-64,0 0 64,0 0-64,0 0 0,0 0-96,0 0 32,0 15 288,15 1-128,-15-1-64,16 0-32,-16-15-32,15 16-64,-15 0-64,15-1 32,-15 16 32,0-31 96,16 30 64,-16-30-32,0 31-32,30 0 96,-14-1-192,-16 17-32,16-32 32,-16 16 96,14-16-64,-14 1 0,0-1-32,0 0-128,0-15 32,0 0 96,0 0 32,0 0-32,0 0 32,0-15-128,16-16-64,0 1-32,-1 14 96,0-14 0,-15-2 96,16 18-96,-1-2-64,-15 0 64,15 1 64,-15 15-64,16-15 0,-16-1 32,0 16 64,0 0-32,16 0-32,-16 0 32,14-15-32,-14 15-96,0 0 64,16 0 32,-16 15 64,16-15-96,-16 0 0,15 16 160,-15-1 160,0-15-96,15 15 64,-15 1-96,0 0 0,0-2-192,16 2-32,-16 0 32,0-1 64,15 16 0,-15-16-224,0 0-128,0-15-1856,15 16-2208,-15-1 928</inkml:trace>
  <inkml:trace contextRef="#ctx0" brushRef="#br0" timeOffset="2394">11454 10976 3712,'0'0'1472,"0"-30"-768,16 45-832,-16-30 320,0 30-96,0-15 96,0 0-160,0 0-32,0 0 128,0 0 160,0 15-32,0-15 96,-16 0 160,16 0 64,0 0-288,0 0-32,0 0 64,0 0-128,0 0-32,0 0-64,0 0-96,0 0 96,0 0 0,0 0 96,0 0-96,0 0 0,0 0-32,16 0-128,14-15 32,-14 0 96,14 15 32,-14-16-32,14 16-64,-14-15 32,0 15 32,-1 0 32,0-15 32,1 15 128,-1 0 96,0 0-128,1-16 32,-1 16-160,0-16 0,1 16-32,0-15-480,14 15-2016,-14-15-1600</inkml:trace>
  <inkml:trace contextRef="#ctx0" brushRef="#br0" timeOffset="4317">12762 11100 2944,'0'0'1120,"0"0"-576,-16-15-352,16 15 352,0 0-160,0 0 32,0 0-128,0 15 64,0-15-256,0 0-128,0 0-96,0 0 96,16 16 0,-16-16 32,16 0 0,-16 16 64,15-2 32,-15 2 224,31 0 128,-16-1-32,0 0 64,1 1-192,-1-1-32,0 32 0,1-33 0,-16 18-128,16-2-32,-32-14-32,16 14 32,-16-14-64,1 14-32,0-14 32,-16 15 32,16-16-96,-1 16 0,1 0 384,0-16 160,-1 0 96,-14-15 96,14 0-96,-15-15 0,-15 0-320,15-16-160,1 0-256,-2 1 0,17-17 64,-16 1 32,16 0 32,0 15 0,15-15-96,-16 15 0,16 16-32,0-16 0,0 16 160,16-17 32,14 2-160,-14-1 0,14 16-32,-14-1-32,14 1 256,-14 0 160,15 15-480,-16-16-224,1 16-416,-1 16-1312,0 14 32,1 1-384</inkml:trace>
  <inkml:trace contextRef="#ctx0" brushRef="#br0" timeOffset="4840">13055 11100 1152,'0'0'416,"0"0"-192,0 0 96,0 0 288,0 0-320,0 0-64,0 0 256,0 0 160,0 0 32,0 0-32,0 0-64,0 16-32,0-16-96,15 0 32,-15 15 32,16 0 64,-16 1-320,0-1-64,0 31-64,15-15 64,-15 15 32,0-15 96,0 0 128,0-1-192,0 2 0,0-18-64,0 2-32,15 0-192,-15-1 32,0 0-224,0-15 0,0 0-608,0 0-256,0-15-1472,0 0-896,0-31 1696</inkml:trace>
  <inkml:trace contextRef="#ctx0" brushRef="#br0" timeOffset="5230">13024 11162 2176,'0'0'864,"0"0"-448,0 0 288,0 0 480,0 0-64,0 0 0,0 0-288,0 0-64,0 0-288,15 0-64,-15 0-224,16-15-64,-16 15 64,15 0-32,1 0 0,-1-15-192,16-1 32,0 16 0,15-15 0,-31-1 64,16 1 96,0 0 0,0-16 0,-16 15-32,0-14 0,1 14-64,-1 1-64,1 15-320,-16-16-128,0 16-1248,0 16-576,0 15-224</inkml:trace>
  <inkml:trace contextRef="#ctx0" brushRef="#br0" timeOffset="5416">13070 11377 4096,'31'0'1568,"-31"0"-832,0-62-576,30 62 416,-30-30-256,31 30-96</inkml:trace>
  <inkml:trace contextRef="#ctx0" brushRef="#br0" timeOffset="5669">13147 11269 7776,'16'-15'0,"14"15"96,-14 0 0,15 0 32,-16-16 64,0 16 32,1 0 160,-1 0 160,1-15-224,-1 15-96,0 0-224,-15 0 0,16 0 64,-1 0 32,0-15-128,-15 15-32,16 0-672,-16-16-320,15 16-1504</inkml:trace>
  <inkml:trace contextRef="#ctx0" brushRef="#br0" timeOffset="6056">13640 11069 3968,'0'0'1568,"0"0"-832,0 0-640,0 0 320,16 16-256,-16-16-96,0 0-32,0 15 32,15 1-32,-15-16 128,0 15 128,15 0-32,-15 16 96,0-15 96,0 14 32,0 1-64,0 0 64,0 0-64,0 0 64,0-1-192,0-14-96,0-1-192,0 1 0,0-1 0,0 0 0,0-15-512,0 0-128,-15 0-1088,15 0-1696,0 0 576</inkml:trace>
  <inkml:trace contextRef="#ctx0" brushRef="#br0" timeOffset="6631">13656 11084 4992,'-16'0'1824,"16"0"-960,0 0-1024,0 0 384,0 0-480,0 0-128,0 0 96,0 0 160,16-16 96,-16 2 96,0-2 160,0 0 128,15 1 160,0-16 0,-15 16 0,16 0-352,-1 15-64,1-16-96,-1 1 64,0 15 32,16 0 96,0 0-160,0 0-96,0 0 224,-16 15 192,16-15-32,-16 16 64,1 14-32,14-14 32,-30 14 64,16-14 64,0 14-96,-16-14 0,0 15-96,0 0 32,0-1-128,-16 16-64,-15-14 0,0 14-32,0-16 0,1 1 64,14-16 32,-15 17 96,16-17-96,-16 0 32,16 1-160,-1-16 0,1 15-96,0-15-32,-1 0-320,16 15-96,-15-15-544,-1 0-256,16 0-1024,0-15-416,0 15-192</inkml:trace>
  <inkml:trace contextRef="#ctx0" brushRef="#br0" timeOffset="7447">14316 11377 4096,'0'46'1568,"0"-46"-832,-15 15-736,15-15 480,0 0-256,0 0-320,0 0-96,0 0 96,0-15 160,15 15 224,-15-15 256,0-16 224,0 0-128,0 0-64,16 1-192,-16-1-64,0 0-288,15-15-64,-15-16 64,0 16 32,0 15 0,15-15-64,-15 15-64,0 0 32,16 16 96,-16 0 32,0-1 32,16 16 64,-16-15 32,14 30 32,2-15 0,0 46 64,-1-15-160,16 15-96,-1 1-32,-14-17 32,14 17 96,-14-1 128,0-15 0,-1-1 0,0 1-160,-15 0-32,16-16-32,-16-15-64,0 0 32,15-15-128,-15-16 64,0 0-128,15 1 32,-15-32 64,0 0 96,0 16-64,16 0 0,-16 0 32,15 15 64,-15 0-96,15 16-64,-15-16 64,16 31 0,-16 0 96,16 0 32,-1 15-32,0 32-64,16-1-64,-16 0 32,16 0 160,0-15 64,-1 15 64,-14-15 0,0 31-64,-1-32-192,0 17 0,1-17 0,-16-14 64,15 14-96,-15-14-64,15-16-864,-15 15-320</inkml:trace>
  <inkml:trace contextRef="#ctx0" brushRef="#br0" timeOffset="8353">15718 10993 4608,'0'0'1760,"0"0"-960,0 0-512,0 0 864,16-15-224,-16-1-128,0 1-96,0 15-384,0 0 224,0-16 160,0 16-224,-16 0-32,16 16-128,0-16-192,-15 15 0,15 16-64,-15-16-64,15 1 96,0-1 0,-16 1 32,16-1 0,0-15-160,0 15-32,0-15-64,0 16 96,0-16 0,0 15 32,0-15-160,0 16 32,0-1 64,16-15 96,-1 15-64,-15 1-64,15-16 64,1 15 0,-1 1 96,1-1 32,-1-15-128,0 31 32,1-16 0,-1 1 64,16 14-32,-16-14-32,16-1 96,-15 0 0,-1 1 96,-15-1 96,16 1 64,-32-1 32,16 0-128,-15 1-96,-1-16 64,1 15 0,-1 1 95,1-1 33,0-15 96,-1 15 64,1-15-288,-1 0-64,-14 0-160,30 0-32,-16 0-256,1 0-64,-1 0 128,1 0 32,15 0-96,-15-15 32,15 15-639,0 0-225,0 0-480,0 0-128,0-15-896,15 15-1344,-15-16 1216</inkml:trace>
  <inkml:trace contextRef="#ctx0" brushRef="#br0" timeOffset="8956">16087 11238 4480,'15'0'1760,"-15"0"-960,0 0-928,0 0 320,0 0-96,0 0 32,0 0 192,0 0 128,0 16-224,0-1 224,0 1 96,0-1-224,16 0-32,-16 1-160,16-1-160,-16 0 0,0-15 32,14 0 64,-14 0-96,16 0 0,0 0 32,-1-15 0,0-16-96,1 16 64,-1 0-32,0-1-64,17 1 96,-32 15 0,14-16 96,2 1-32,-16 0-32,0 15 96,16-16 0,-16 16 96,0 0 96,0 0 224,0 0 128,0 0-192,0 0-32,-16 16-160,16 30-96,-16-15-160,2 15 64,14-16 96,-16 17-128,16-1-96,0 16 160,-16-16 96,16 0-192,0-15 32,-15 0-32,0-16 0,15 16-1152,0-16-320,-16-15-288</inkml:trace>
  <inkml:trace contextRef="#ctx0" brushRef="#br0" timeOffset="9792">16380 11393 4480,'0'0'1664,"0"16"-896,0-16-896,0 0 96,0 0 32,16 0 0,-16 0 96,0 0-64,15 15 256,-15-15 128,0 0 288,0 15 128,0 1-320,15-16-64,-15 0-320,0 15-96,0-15-32,0 0 0,0 0 0,0 0 64,0 0 32,0 0 96,16 0-160,-16 0-96,0-15 32,15 15 0,-15-16-128,0 1 32,15-16 64,-15 0 96,16 16 0,0 0-96,-2-1 32,2 16 96,15 0 32,-16 0 32,16 16 0,-16-16 0,1 15 0,-16 0-64,15-15-64,0 16 32,-15-16 32,16 0-96,-16 15 0,0-15-32,16-15 0,-16 15 128,0-16-32,0 1-32,15 0 32,0-1-32,-15 1-96,16 0 64,-16-1 32,15 16 0,-15-15-96,15-1 0,1 16 128,-16 0 32,15 0 128,-15 0 32,15 16 96,-15-16 32,16 15-32,0 1 32,-1 14-64,0-14 0,-15-1-320,16 0-32,-1 1 0,-15-1 32,0 1 160,0-1 160,15-15-384,-15 15-128,0 1-960,0-16-4160,0-16 1792</inkml:trace>
  <inkml:trace contextRef="#ctx0" brushRef="#br0" timeOffset="10768">17026 10792 6400,'0'0'2368,"0"0"-1280,0 0-1056,0 0 512,0 0-224,0 0 64,0 0-288,0 0-128,0 0 0,0 0 0,0 0 96,0 0-96,0 16-64,0-16-32,16 15 96,-16 0 0,15-15 32,-15 46-96,15-14 0,1 14 192,-16-16 96,15 1 160,-15 0 128,15-1 0,-15 2 32,0-17-192,16 0-64,-16 16-128,0-16-32,0 1-32,0-1 32,0-15 0,0 15-128,0-15 32,0 0-160,0 0 32,0 0 64,0 0 32,0 0-64,0 0 64,0 0 32,0 0 0,0 0-96,0 0 0,0 0-384,0 0-64,0 0 96,0 0 192,0-15 96,0 15 96,0-15 32,0 15 32,0-16 0,0 1 0,0 15 64,0-15 96,16-1 0,-16 16 0,0 0-192,14-15 32,2 0 0,0 15 0,14-16-96,-14 16 64,-1-16 96,16 16 32,-15 0 32,-2-15 64,2 15 32,0 0-32,-16 15-32,15-15 32,0 0 32,1 16-96,-1-16-96,-15 16 128,15-1 128,-15 0 128,0 1 64,0-1-128,0 16 32,0-16-96,0 16 64,-15 0-128,15-16-64,0 16-64,-15-16-1,-1 1 1,16-1 32,-30-15 64,14 15 96,-30-15-64,15 0-192,16 0-32,-16 0-160,16-15-192,-1 0-511,16-16-33,-16 0-960,16 1-320,16-2-1472</inkml:trace>
  <inkml:trace contextRef="#ctx0" brushRef="#br0" timeOffset="11392">17765 11162 3072,'0'0'1216,"0"0"-640,0 16-32,16-16 448,-16 0-32,0 15 64,15-15-288,-15 16-64,0-16-384,0 15-96,0 16-64,-15-16 64,15 16 32,-16-16-32,16 1 32,-15-1 160,15 0 128,-15 1 32,15-1 32,-16-15-288,1-31-384,-1 1-192,16-1-192,0 0-64,0 16 160,0-16 96,0 16 64,0-1 96,16 1-224,-16 15-32,15-16-128,1 16-32,-1 0-256,0 0-128,1 0-1408</inkml:trace>
  <inkml:trace contextRef="#ctx0" brushRef="#br0" timeOffset="12236">18011 11438 3584,'0'16'1408,"0"-16"-768,0 0-608,0 0 256,0 0-32,0 0 64,0 0 544,0 0 224,0 0-192,0 0-128,0 0-448,0 0-64,15 0-32,-15 0-96,0 0-32,16-30-32,-16 14 32,15-15-64,-15 16 64,15-16-64,1 0-32,0 1 160,-16-2 32,14 2 192,-14-16 160,16 0-160,-16-1 32,0 1-192,-16 0 32,16 15-160,0-15-64,-14 15 64,14 0 0,-16 16-32,16 0-64,-16-1 96,16 1 0,-15 15-32,15-15-64,0 15 32,0-16-32,-15 16-160,15 0-32,0 0 96,-16 0 96,16 0-32,0 0 0,0 0 32,-15 0 64,15 0-32,0 0 64,0 0-128,0 0 0,0 0 32,0 16 0,0-16-96,0 15 64,0 0 32,0 1 64,0 14-96,15 1 0,-15 0 32,0-1 192,0 17 64,0-16 0,16-1 64,-16 1-160,0-16-32,15 17-128,-15-2-32,15-14 32,-15 14 0,16-14 64,0 14 96,-2 2-64,2-2 0,0 1-32,14 0-64,1-16 32,0 16-32,-16-15 0,16 14 0,-15-30-96,14 31 64,-14-31-480,-1 15-128,16-15-800,-16-15-288,32 0-1920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8T01:03:49.721"/>
    </inkml:context>
    <inkml:brush xml:id="br0">
      <inkml:brushProperty name="width" value="0.05292" units="cm"/>
      <inkml:brushProperty name="height" value="0.05292" units="cm"/>
      <inkml:brushProperty name="color" value="#FAC08F"/>
    </inkml:brush>
  </inkml:definitions>
  <inkml:trace contextRef="#ctx0" brushRef="#br0">9894 8237 1024,'0'0'416,"0"0"-192,0 15-128,0-15 128,0 0 736,0 0 384,0 0-384,-16 0-160,16 0-288,0 0 0,0 0-96,0 0 64,0 0-256,0 0 0,0 0 0,0 0-32,0 0 32,0 0-64,0 0 64,0 0-64,0 0 0,0 0-192,0 0-32,0 0 32,0 0 0,0 0 96,0 0 32,0 0-32,0 0 32,16 0 0,-16 0 96,16 0 256,-16 0-192,0 0-32,16 0-128,-16 0 0,15 0 0,-15 0 32,16 0-64,-16 0-64,16 0 32,-16 0 32,16 0-96,-16 0 0,15 0 96,-15 0 32,16 0-32,-16 0 32,16 0-128,-16 0 0,16 0 32,-16 0 64,16 0-32,-1 0-96,-15 0 32,16 0 32,0 0 64,0 0 32,-1 0-128,1 0 32,0 0 64,-16 0 32,16 0-128,-16 0 32,16 0 0,-16 0 64,15 0-32,1-15-32,0 15 32,0 0-32,-16 0 0,15-16 0,1 16-224,0 16-160,0-16 0,-16 15-512,16-15-160,0 16-1760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8T01:27:04.141"/>
    </inkml:context>
    <inkml:brush xml:id="br0">
      <inkml:brushProperty name="width" value="0.05292" units="cm"/>
      <inkml:brushProperty name="height" value="0.05292" units="cm"/>
      <inkml:brushProperty name="color" value="#FAC08F"/>
    </inkml:brush>
  </inkml:definitions>
  <inkml:trace contextRef="#ctx0" brushRef="#br0">17826 8868 3712,'-14'0'1408,"14"0"-768,0 0-480,0 0 416,0 0-256,0 0-96,-16 0-128,16 0-96,0 0 32,0 0 96,-16 0 64,16 0 288,0 0 64,-15 0-64,15 0 32,0 0-160,-15 0 32,15-16-224,-16 16-96,16 0-128,-15 0 32,15 16 32,-15-16 0,-1 0 0,0 15 64,-14 0 32,14-15 96,1 16-96,-16-1-64,31 0-96,-15 1 32,15 14 32,0 2-96,15-2 64,16-14-128,-16-1 32,1 0 0,0 1 64,14-1 32,-14-15 96,-1 0-32,0 0 64,1 0 64,-1-15 128,16-16 0,-1-16 64,2 17-64,-2-16 0,-14 0-96,-1 0 32,0-16 64,1 16 64,-16 0-32,15 0 32,-30 14 0,15-14 96,-16 0-96,1 16 32,0-17-160,-1 1 32,16 15-160,-15 1-64,15-2 0,-15 2-32,15 14-96,0-14 64,0-1 96,0 16 32,0-1-32,0 0-64,-16 16 160,16-14 128,0-2-97,0 16 65,0 0-160,0 0-64,0 0-160,0 16-64,0-2-63,0 18 63,0-2-32,0 16 64,0 0 32,16 1 64,-1-1 32,0 31 96,-15-15-96,16-1 0,-16 0 32,15-14 64,0 14-96,1-30 0,-16 16 32,15-1 0,0 0 0,1 0 0,0-16-96,-1 2 64,0 14 32,1-16 0,14 2-224,-30-18-96,16 18 32,-1-17 96,-15 0-768,15-15-3328</inkml:trace>
  <inkml:trace contextRef="#ctx0" brushRef="#br0" timeOffset="1">18397 8668 6272,'0'-47'2368,"0"62"-1280,0-15-864,0-15 576,0 15-480,0 0-192,0-15-160,15-1 0,-15 1 32,16 0-96,-1-17 64,1 18-128,-16-18 32,15 17 0,0 0 64,-15-16-32,16 31 32,-16 0 128,0 15 160,0 1 128,0-1-128,0 0-64,0 1 0,-16 14-32,16-14-64,0 15-64,0 0 32,0-16-128,0 16 64,0-15-32,31 14 0,0-14 64,0-1-96,0-15 0,15 15 64,-16 1 0,1-1-64,0 0 64,15-15 32,-15 16 0,-16-1 0,16 0 64,1-15 96,-32 16 704,0 0 224,-16-1-384,0 0-160,1 31-160,-1-15 0,1 0 64,-16-1 128,16-14-257,-1 0-31,1-1-160,0 0-96,15-15-352,-16 0-127,16 16-833,0-16-288,0-16-1024,16-14-384,-16-2 32</inkml:trace>
  <inkml:trace contextRef="#ctx0" brushRef="#br0" timeOffset="7">17366 8252 1664,'-15'16'608,"15"-1"-320,0-15-288,-16 0 160,16 15-96,0 1 32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8T01:03:39.889"/>
    </inkml:context>
    <inkml:brush xml:id="br0">
      <inkml:brushProperty name="width" value="0.05292" units="cm"/>
      <inkml:brushProperty name="height" value="0.05292" units="cm"/>
      <inkml:brushProperty name="color" value="#FAC08F"/>
    </inkml:brush>
  </inkml:definitions>
  <inkml:trace contextRef="#ctx0" brushRef="#br0">25590 8283 768,'0'0'352,"0"-32"-192,0 32-256,0 0 64,0 0 32,0 0 0,0 0 704,0 0 320,0 0 192,0 0 64,0 0-512,0 0-192,0 0-352,0 0-96</inkml:trace>
  <inkml:trace contextRef="#ctx0" brushRef="#br0" timeOffset="407">25606 8251 7200,'0'0'128,"16"0"128,0-15-64,0-1-32,-16 16 0,15-16-96,-15 16-64,16 0 224,-16 0 160,16-16-64,-16 16 64,0 16 64,15-16 96,1 16-160,-16-16-64,16 16-96,-16-16-64,16 0-32,0 15 0,-16-15-64,16 0 32,-1 0-64,-15 0-32,16 0 32,-16 0 32,31 0-32,-15 0 128,0 0 32,-16 0-64,32 0-32,-16 0 96,-1 0-160,1 0-32,-16 0 0,15 0 64,-15 0 32,0 0-32,0 0 32,0 0-64,0 0-32,0 0-128,0 0 0,0 0-576,0 0-256,16 0-2400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8T01:40:41.064"/>
    </inkml:context>
    <inkml:brush xml:id="br0">
      <inkml:brushProperty name="width" value="0.05292" units="cm"/>
      <inkml:brushProperty name="height" value="0.05292" units="cm"/>
      <inkml:brushProperty name="color" value="#FAC08F"/>
    </inkml:brush>
  </inkml:definitions>
  <inkml:trace contextRef="#ctx0" brushRef="#br0">15640 10791 1024,'0'0'416,"0"0"-192,-30 0-64,30 0 256,0 0 480,-16 0 288,16 0-192,0 0-96,0 0-320,0 0-32,0 0-128,0 0 0,0 0 192,0 0-352,0 0 160,0 0 96,0 0-64,0 0 0,-15 0-192,15 0-96,0-15-160,-15 15 160,-1 0 96,1 0 64,0 0 64,15 0-128,-16 0-96,16 0 128,-15 0 64,0 0-192,15 0-32,-16 0-64,16 0 32,-16 0-64,16 0-32,-15 0 32,0 0-32,15 0 0,-16 0 0,16 0 0,-15 0 0,15 0-96,-15 0 64,-1 0 32,16 0 64,-15 0-32,15 0-32,-15 0 32,-17 0-32,18 0 64,-2 0 32,-15 0-128,16 0 32,-1 0 64,1 0 32,0 0-128,15 0 32,-16 0-64,0 0-64,2 0 96,-2 0 64,16 0 0,-16 0-32,1 0-64,15 0 32,-15 0 96,-1 0 32,16 0-32,-15 0-64,15 0-64,0 0 32,-15 0 32,15 0 64,0 0-32,-16 0-32,1 0 32,0 0-32,-17 0 0,17 0 0,-16 0 0,16 0 0,0 0-96,-1 0 0,1 0 128,0 0 32,-1 0-96,16 0 32,-16 0-64,2 0 0,14 0 64,-16 0 0,0 0 0,16 0 64,-15 0-32,0 0-32,-1 0 32,-14 0-32,14 0 0,-14 0 64,-2 0-32,17 0-32,-16 0-64,16 0 32,0 0-32,15 0 0,-16-15 128,1 15 32,15 0-128,-15 0-32,-1-16 32,16 16 0,-16 0 32,16 0 64,-15 0-32,15 0 64,-15 0-128,15 0-64,0 0 64,-16 0 64,16 0 0,0 0-32,0 0 32,-15 0-32,15 0 0,-15 0 0,15 0 64,0 0 32,-16 0-192,1 0 0,0 0 96,-17 0 64,2 0-96,14 0 32,1 0 0,0 0 64,-1 0-32,1 0-32,0 0-64,-1 0 32,0 0 32,16 0 0,-14 0 0,14 0 64,-16 0-32,16 0-32,0 0-64,0 0-32,-16 0 64,16 0 64,0 16 0,-15-16-32,15 0 32,0 0-32,0-16-224,0 1-96,-15-1 96,15 1 0,0-16-32,-16 31 160,16-15 96,0-1 160,0 16 64,-15 0-96,15 0-32,0 0 160,-15 16-128,15-16 0,0 0-128,0 0-32,-31 0 32,0-16 128,15 16-128,-14 0 0,14 0 0,1 16 0,0-16-96,-1 0 64,1 0 32,15 0 64,-15 0-32,-1 0-32,16 0 32,-16 0 32,16 15-96,-14-15 0,14 0 32,0 0 64,-16 0-32,16 0 64,-16 0-128,16 0 0,0 0 32,-15 0 0,0 16 0,15-1-96,0 0 0,-16-45-3552,-30-1 32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8T03:03:23.0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20690 14270 896,'0'0'416,"0"16"-192,0-1-256,0-15-96,0 0 0,0 0 128,0 15 0,16-15 0,-16-15 32,15 15-32,-15 0 0,0 0 0,15-15 256,-15 15 224,0 0 192,0 0 128,0 0-224,0 0-96,0 0-192,0-16-32,0 16-32,0 0 32,0 0 0,0 0 0,0 0 64,0 0 128,0 0 32,0 0 0,0 0-32,0 0-32,-15 0-224,15 0-64,0 0 64,-15 0-96,15 0-64,-31 0 0,0 16-32,0-1 0,16 0 0,-1 1-96,-14-1 0,14 0 128,1 1 32,-1-16 0,1 16-64,15-16 32,-15 14-32,15-14-96,0 16 64,-16-16-32,16 16-64,0-1 96,0-15 64,0 15-64,0-15-64,0 16 64,0-1 64,0 0 0,0-15 64,0 16 0,0 0 32,0-2-64,0 2 32,0-16-64,0 16-32,0-16 32,0 0 32,0 0-32,0 0 64,0 0 0,0 0 96,0 15 32,0-15 32,0-15 0,0-1-128,0 32-160,0-32-64,0 16-32,0-16 96,16 16-64,-16-14 32,0 14 0,15-16 0,-15 16 64,15-16 64,-15 16-32,0 0 64,0-15-128,31 15 0,-31 0 32,16 0-96,-1-15 0,0 15 128,16 0-32,-15 0 0,-1 15 32,-15-15 32,15 0-32,1 0-32,-16 0-64,15 0-32,-15 0 64,0 0 64,16 15 0,-16-15 64,0 16-64,15-16 64,-15 16-64,0-2-32,15 2 32,-15 0 32,0-1-32,16 0 64,-16 1-64,0-1-32,0 0 96,16 1 64,-16-16 0,0 15 64,0 0 0,0-15 96,-16 16-160,16-16-32,0 16 0,-16-16 0,16 15-64,0-15 32,0 15-64,-15-15 64,15 16 0,0-16 32,-15 0 0,15 15 0,0-15 0,-16 0 0,16 0 0,-15 0 0,-1 15-64,-14-15 32,14 0-64,-15 0-32,16 0 32,0 0-32,-1 0 0,16 0 0,-15 0 0,-1 0 64,16 0-32,-15 0 64,15 0-64,-15 0-32,15 0-64,0 0-32,0 0-32,-16 0 96,16 0-64,0 0 32,0 0 0,0 0-64,0 0-128,0 0-64,0 0-832,0 0-288,16 0-1792</inkml:trace>
  <inkml:trace contextRef="#ctx0" brushRef="#br0" timeOffset="1907">20921 14732 7136,'0'0'608,"-15"0"-320,-1 0-32,16 0 64,0 0-192,0 0 0,-15 0 64,15 0 32,0 0-192,-15 0-64,15 0 0,0 0 0,0 0-64,-16 0 64,16 0 32,0 0 0,-15 16 0,15-16 0,0 0 0,0 15 64,-16-15-96,16 0-64,0 15 64,0-15 0,0 16 32,0-16 0,0 15 0,0-15 0,0 15 0,-15-15 0,15 16 0,0-16 0,0 15-96,0-15 64,0 15 96,0 1-96,15-16 0,-15 16 160,0-16 160,16 14-160,-16-14-64,15 0 32,1 0 64,-1-14 224,0 14-224,1-16 0,-16 16 32,15-16 32,-15 16 96,16-15 32,-16 0-32,15-1-32,0 16-32,-15-15 0,16 0-128,-1-1-96,-15 1 0,15 0-32,-15-1 0,16 0-96,-16-14 64,15-1 160,-15 16 64,0-16-224,0 16-32,0-1 192,0 0 160,0 2-128,0-18-96,0 17-32,0-16-32,0 16 0,0 0 64,0-1 32,0 0-128,0-14 32,0-1-64,0 16 0,0-16 64,0 16 64,0-16 32,0 16 32,0 15 0,0-16 0,0 0-160,0 16-32,0-15 32,0 15 0,0 0-256,0 0-128,0 0 64,16 15 64,-16 17 0,0-2 32,0 1 64,15 0 128,-15-1 32,15-14 32,-15 14 0,0 2 64,0-17-96,16 16 0,-16 15 32,0-16 0,0 2 0,0-2 64,0 1 32,0-16 32,0 16 0,0-16-64,0 1 32,0 0-128,0-1-64,0 0 128,0-15 32,0 16 64,0-16 0,0 0-64,0 0-64,0 0 32,0 15-32,0-15 0,15 0 0,-15 0 0,0 0 0,0 0 128,0 0 160,0 15-320,0-15-96,16 0 64,-16 0 0,0 0 128,0 0 32,15 0-128,-15 0-32,0 0-128,15 0-32,-15 0-160,16 0 0,-16 0-736,31-15-2464</inkml:trace>
  <inkml:trace contextRef="#ctx0" brushRef="#br0" timeOffset="763">20936 14778 3328,'0'0'1216,"0"0"-640,0-31-480,0 31 384,0 0-224,0 0 0,0 0-192,0 0-128,0 0 32,0 0 0,0 0 160,0 0 64</inkml:trace>
  <inkml:trace contextRef="#ctx0" brushRef="#br0" timeOffset="3369">21275 14732 5376,'-16'0'2112,"32"0"-1152,-16 0-1120,0 0 320,0 0-512,0 0-160,0 0-192,0 0-32,15 0 320,0 0 256,1 0 96,-1 0 480,-15 0 192,0 0-32,0 0 64,16 16-160,-16-16 32,0 16-288,15-2-64,-15 2 32,0 30-96,0-15 0,0 15-32,0-15 32,0 0-64,0 0 64,-15-1-64,-1-14 64,1 14 0,-1-14 32,16 0 0,-15-16 0,0 14 64,-1-14 32,1 16-32,15-16 32,0 0-128,-16 0 0,32 16 32,-16-16-160,-16 0-32,16 0-64,0 0 96,-15-16 192,15 16-192,0-16-64,0 2 64,0-2 0,0 0-64,0-30 64,0-15 96,0 14-32,15 17-32,1-16-64,-16 15 32,31-16-32,-16 17 0,0-1 64,1-15 64,-1 15-32,-15 1-32,16 14 32,-1-15-32,-15 16-96,15-16 64,1 16-32,-1-1 0,-15 16 64,16-15 64,-16 0-96,15 15-64,-15 0 64,0-16 0,0 16 96,15 0 32,-15 0-128,16 0-32,-16 0 32,0 16 0,0-16 32,15 15 64,-15-15-32,0 15 64,16 1 0,-16-1 32,0 0-64,0 1-64,0 14 96,-16-14 64,16 14 0,0-14 0,-15 0-32,15-16 0,0 15-160,-16 0 32,16-15 64,0 0 96,-15 16-128,15-16-32,0 0 0,0 0 64,-15 0-96,15 0 0,0 0-32,0 0 0,0 0 64,0 0 64,0 0-96,0 0-64,0 0 64,0 0 0,0 0-128,0 0 32,0 0 0,0 0 64,15 0 32,-15 0 32,15 0 0,-15 0 0,16 0-96,-16 0 64,15 0 32,1 0 0,-16 0 0,15 15 0,-15-15-96,15 0 0,1 15 128,-1-15-32,-15 16 0,16-16 32,-1 16 32,-15-16-32,0 14-32,0-14 160,16 16 128,-16-16-32,-16 16 224,16-16-96,-15 15-224,-1-15-32,16 15-64,-15-15 32,15 16 0,-16-1 32,1 0-64,15 1 32,-15-16 0,-1 15 32,1-15-160,15 0-32,-16 0 96,1 0 32,15 0 0,-15 0 32,-1 0-224,16 0 32,-15 0-736,15-15-3296</inkml:trace>
  <inkml:trace contextRef="#ctx0" brushRef="#br0" timeOffset="6084">19674 15779 2304,'0'0'960,"0"0"-512,0-16-96,0 16 320,0 0-224,0 0-96,0-15-192,16 15-64,-16 0 96,0 0 32,0 0-96,0-16-96,0 16 64,0 0 0,0 0-128,0 0-32,0 0 32,15-15 64,-15 15-64,0 0 0,0 0 32,15-15 64,-15 15-32,0 0-32,16-16 384,-16 16 128,0 0-256,0 0-64,0 16 0,0-1 32,0-15 96,15 15-96,-15 1-64,16-1 0,-16 16-96,0-16-64,15 16 32,-15 0 32,0 0 96,15-16 64,-15 16-96,0-16-32,0 1-32,0-1-64,16 0 96,-16-15 0,0 16-128,0-16-32,0 15 32,0-15 64,15 16-864,-15-16-352,0 15-1344</inkml:trace>
  <inkml:trace contextRef="#ctx0" brushRef="#br0" timeOffset="6450">20121 15933 1280,'0'0'512,"0"0"-256,0 0-160,0 0 224</inkml:trace>
  <inkml:trace contextRef="#ctx0" brushRef="#br0" timeOffset="7372">20122 15932 3648,'-16'-14'1024,"16"-2"-128,0 16-160,0 0-288,-15-16-32,15 16-128,0 0 0,0 0-160,-16-15-96,16 15 0,0 0-128,-15 0 64,15 15-32,0 1 0,0-16 0,0 16-64,-15-2 96,15 2 64,0 0-64,-16-1 0,16-15 160,0 15 160,0 1-32,0-16 32,0 15-256,0-15-64,0 15 64,0-15 32,0 16-96,0-16 32,0 0 0,0 16 0,0-16 0,16 0 64,-16 14-96,0-14-64,0 0 192,0 0 160,0 0-64,0 0 64,15 0 32,-15 0 64,0 0-96,0 0 0,15 0-96,-15 0 0,0 0-96,16-14 32,-16 14 0,0 0 32,0 0-64,0-16 32,0 16 0,15-16 32,-15 1-64,0-16 32,0 16 0,0-16 96,0 1-96,0-2-64,0 2 64,0-1 0,0 0 96,0 16 32,0-16-32,0 15 32,0-30-352,0 16 288,0-1-96,0 16-32,0-17 128,0 18 32,0 14-64,0-16-32,0 0-32,0 16 32,0 0-224,0-15-32,0 15-160,0 0 32,0 15 96,0 1 32,0 0 96,16 14 32,-16-14 32,0 14 0,0-14 0,15 14 0,-15 1-96,15-16 0,-15 17-32,16-17 96,-16 16 64,0 15 64,15-16-32,-15-14 32,0 14-64,0-14-32,16 0 32,-16-1 32,0 0-32,0 1-32,0-1 32,0 0-32,0-15 128,0 16 64,15-16-352,0 16 0,1-16 0,-16 0-768,15 14-256,-15-14-2016</inkml:trace>
  <inkml:trace contextRef="#ctx0" brushRef="#br0" timeOffset="7779">20413 15825 5376,'0'15'2112,"0"-15"-1152,0 0-1280,0 0 288,0 0-160,0 0 64,0 16 64,0 14 32,16-14 32,-16 14 0,0-14 0,0 15-96,0-16 64,0 16 320,-16 0 160,16-1-64,0 32 32,-15-16-128,15-15 64,0 0-128,0 0 32,-16-16-160,16 16-64,0-16-160,0 1-64,-15-16-416,15 15-96,0-15 32,0 15 0,0-15-192,0 0-1280,0-15-32</inkml:trace>
  <inkml:trace contextRef="#ctx0" brushRef="#br0" timeOffset="8585">20306 16102 3584,'-31'-31'1408,"31"31"-768,31-31-768,-31 31 320,0-15-224,15-16-64,-15 0 128,16 0 32,-16 16 128,0-16 32,0 1 160,15 14 160,-15-15 64,0 16 96,15 0-256,-15 15-96,0-16-192,0 1-192,16-1 0,-1 16 96,-15-15 32,16 15-128,-16-15 32,15 15 0,-15 0 64,15-16-32,-15 16 64,16 0 64,-16 0 128,15 0-64,-15 0-64,0 16-64,16-1 0,-16-15 64,0 15 64,0 1-32,0-1 32,0 1-128,0-1 0,0-15 32,-16 15 0,16 1-64,0-1-64,0 1 96,-15-1-64,15 0 64,0-15-128,0 16 0,0-16-32,0 15 0,0-15 0,0 0 0,0 0 0,0 0-64,0 0 0,0 0 0,15 15 96,-15 1 0,0-16 32,16 15 0,-1-15 64,-15 16-96,31-16-64,-16 15 64,16-15 0,-16 0 32,1 15 0,-1-15 64,1 16-32,-1-16-32,-15 15 32,16-15-32,-16 16 192,0-1 128,0 0 192,0-15 128,-16 16 160,1-1-224,-16-15-96,0 16-192,0-1-32,16-15-160,-16 0-64,0 16-96,16-16 32,-1 0 32,1 0 64,0 0-96,-1 0-64,-15 0-1152,16-16-2496,0 1-1600,-16-47 2368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8T03:04:04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18119 12977 2816,'0'31'1056,"0"-15"-576,0-16-224,0 15 416,15-15-192,-15 0 0,0 0-224,0 15 0,16-15-160,-16 0 0,0 16-32,0-16-64,0 0 96,16 0 0,-16 16 32,0-16 0,0 0 0,14 0-64,2-16 448,0 16 192,14-46 512,-14-1-512,-1 1-160,0 0-256,17 0-32,-18-16-96,18 1 0,-17-1 96,16 0 160,-16 1-448,16-1-96,-1 16 32,-14 0 32,15 0 64,0 15 64,-16 0 96,0 0 64,1 16-256,-1 15-128,-15-15 96,15-1 64,-15 16-384,0 0-224,0 0-1184,0 0-2048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8T03:04:07.3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17996 12732 2560,'16'15'960,"-16"-15"-512,0 0-256,0 15 288,15-15-256,-15 16-64,0-16-32,0 0 0,15 0-64,-15 16 32,16-16-64,-16 0-32,0 0 224,0 0 96,0 0 96,0 0 96,0 0 64,0 0 32,15-16-64,-15 16 0,15-31-288,-15 0 32,16 1 64,-1-1-192,0-16-32,17 17-64,-2-1 32,1-15-64,-16-15-32,16 14 32,-16 16-32,1 1 0,0-16 0,-2 30 0,2-15 64,0 16-96,-16-16 0,15 16 96,-15 15 32,0-16-32,0 16 32,0-15-128,0 15 0,0 0-32,0 0-64,0 0-544,0 0-288,15 0-1056,-15 0-1152,16 0 960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7T18:44:44.400"/>
    </inkml:context>
    <inkml:brush xml:id="br0">
      <inkml:brushProperty name="width" value="0.1" units="cm"/>
      <inkml:brushProperty name="height" value="0.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13701 13762 2688,'0'0'1056,"-62"0"-576,32 0-576,30 0 1440,-31 0-544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8T03:04:09.4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20844 10315 3584,'0'0'1408,"0"0"-768,0 0-832,0 0 192,0 0-128,0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8T03:04:08.8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19536 12070 6080,'16'0'320,"-1"0"-96,-15 15 32,15-15-32,-15 0 32,31 0-128,-31 15-32,16-15 32,-1 0 0,-15 0 192,0 0 0,15 0 32,-15 0-64,0-15 0,16 15-32,-16 0 64,0 0 32,15-31 384,-15 0-128,15-15-224,1 15-96,-1 1-96,-15-17 32,16 1-128,-1-15 0,-15 15-96,15 15-96,1-15 192,-16-1 96,15 17-32,-15 14 0,0-15-96,16 16 32,-16 0-64,0-1 64,0 1-128,0 15 0,0 0 32,0-16 64,0 16-96,15-15-64,-15 15 64,0 0 64,0 0 0,0 0-32,0 0-256,0 0-160,0 0-416,0 0-128,0 0-704,-15 0-288,15 0-640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8T03:03:37.1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20968 11068 2560,'-16'0'1056,"16"16"-576,-15-1-352,15 1 256,0-16-32,0 15 32,-15 0 0,15-15 0,-16 31-128,0-15-96,16-1 0,-15 16 32,0-16-32,-1 16 64,1 0-128,15-16 0,-15 1 32,-1 14 64,16-14 32,-15-1 32,0 1 0,-1 14-128,0-14-96,1-1 64,0 16 64,-1-16-64,1 16 0,-16-16-32,1 16-64,14 15 32,0-15 32,2 0-96,-18-16 0,17 16 96,0-15 32,-1 14 32,1-14 0,0-1 0,-1 16 0,1 0 0,0 0 0,-1-1 0,-15 1 0,16-15-64,-1-1-64,1 0 32,-16 16 32,1-16-32,14 1 64,-15-1 0,0 1 96,16-1-96,0 0-64,-16 1 0,16 15 32,-1-16-32,-14 0-32,-2 16 32,2 0-32,14 0 0,-14-16 64,14 1 32,-14-1 32,14 0-160,0 1-32,1-1 32,-16 1 64,16-1 0,0 0-32,-1 1 32,1-1-32,0-15 0,-1 16 64,0-1-32,1 0-32,-16-15 32,16 31-32,-16-16 64,16 1-32,0-16-32,-1 15 32,-14 1-32,14-1 0,0 0 0,16-15 0,-15 16 0,0-16 0,-1 15 0,1-15 0,0 16 0,-1-16 0,1 15 0,0-15 0,-17 15 0,17-15 64,-16 16-32,1-16-32,14 15 32,1-15-32,0 16 0,-17-16 64,32 15-96,-15-15 0,0 15-32,-1-15 0,1 0 64,15 0 0,-15 16 64,15-16 32,-16 0-128,16 0 32,-15 15 0,0-15 0,15 0 0,0 0 64,-16 0-32,16 0-32,0 0-64,-16 16 32,16-16 32,0 0 0,-14 0 0,14 15 0,-16-15 0,16 0 64,0 15-96,-16 1 0,1-16 32,0 15 64,-16 1 32,16-1-32,-1 0-64,1 1-64,0-16 32,-1 15-32,0-15 0,1 16 64,0-16 64,15 15-96,-16-15 0,16 0 32,-15 15 64,15-15-32,-15 0-32,-1 0-64,16 16 32,-15-16 96,0 0 32,15 0-128,0 0 32,-16 15 0,16-15 0,-16 0-96,16 0 64,0 0 32,0 0 0,-15 0-96,15 0 64,0 0 32,-15 0 0,15 0 0,0 15 64,0-15-96,0 0 0,0 0 32,0 0 0,0 0-352,0 0-96,0 0 0,0 0 32,0 0-32,0 0-32,0 0-96,0 0-64,0 0-128,0-15 0,15 15-448,0-15-864,-15-1 320</inkml:trace>
  <inkml:trace contextRef="#ctx0" brushRef="#br0" timeOffset="595">18858 12792 3200,'0'0'1216,"0"0"-640,0 0-320,0 0 416,0 0-192,0 0 0,0 0-160,0 0-32,0 16-160,-15-16-96,15 15 0,-15-15 32,-1 15 96,1 1 64,0-1 96,-1 0-32,1 16 64,0 0-192,-17-16-32,2 16-64,-1 0-64,16-16 32,-16 1-32,16-1 64,-1 1 32,0-1-128,16-15 32,-14 15-64,14-15 0,0 0 64,-16 16 0,16-16 0,0 0 0,0 0-96,0 0 64,16 0 32,-2 0 64,18 0-96,-2 0 0,-14 0 32,14 0 0,1 0 0,0 0 0,-15 0 64,30 0-32,-16 0-32,1 0 32,0 0 32,-15 0-32,14 0-32,-14 0 32,-1 0 32,-15 0-96,15 0 0,-30 15-1376,0-15-1152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8T03:04:08.4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19428 12100 1024,'-15'0'416,"30"0"-192,-15 0-416,0 0 96,0 0-128,0 0 0,0 0 32,16-15 128,-16 15 32,0 0 96,15 0 96,-15-15 128,0 15 416,0 0 192,0 0-256,16 0-64,-16 0-32,0 0-64,0 0-96,0 0 0,0 0-224,0 0-96,15 0-128,-15-16 32,0 16 32,0 0 0,0 0 0,15 0 64,-15 0-96,0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8T03:04:09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20628 10330 896,'0'0'416,"-61"0"-192,30 30-256,31-30 128,0 31-288,0-31-32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8T03:04:10.1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20520 10392 1024,'0'0'32,"0"0"416,0 0 768,0 16-64,0-32-320,0 16-96,0 0-256,0 0-32,0 0-64,0 0 0,0 0-288,0 16-32,0-16-64,0 15 0,16-15 64,-1 15 320,16 1 128,-16-1-32,16 1 32,-1-1-160,2 16-32,-2-31 64,16 30 96,0 1-256,1 0-64,-1 0-160,-15-16-32,-1 1 32,2 14 64,-2-14-736,1-16-256,0 15-1952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8T03:04:09.6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20844 10345 4992,'0'16'-96,"-15"15"128,15 15 64,-16-15 448,1 30 256,15-15 32,-31 1 64,16-1-320,-1 0-96,1-15-256,0 0-224,-16-1-32,15-14 32,1-1 64,15 0-320,-15 1-64,15-16-192,0 15-96,-16-15-2272,32-31 224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8T03:05:03.3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23446 12054 2304,'0'-15'960,"0"15"-512,0 0-96,0 0 320,0 0-160,0 0 32,0 0-256,0 0-96,0 0 32,0 0 0,0 0 96,0 0 32,0-16-32,0 16-32,0-15-96,16 0-128,-1-1-96,-15 1 0,15-1 160,-15 1 64,16 0-64,-16 15-96,15-16 0,-15 16 32,16-15-96,-16 15-64,0 0 128,0-16 32,15 16 0,-15 0-64,0 0 32,0 0 96,0 16 64,0-1 64,0 1 64,0 14-96,0-14-64,0 15-64,0-1-96,0-14 32,0 15-32,15-16 0,1 16 64,-1-16-192,-15 16 32,16-16 160,-16 16 128,0-15-32,15 14 64,-15 1-64,15-15 0,-15 14-32,16-14 0,-16-1 64,0 0 32,16 1-32,-16-1-32,0 1-32,0-16 64,0 15-160,0-15-96,0 15-128,0-15-2272</inkml:trace>
  <inkml:trace contextRef="#ctx0" brushRef="#br0" timeOffset="1175">23862 12224 1024,'0'0'416,"0"0"-192,0 0-256,0 0 64,0 0-32,0 0 0,0 0 0,0 0 64,0 0-32,0 0 64,0 0 576,0 0 320,0 0 0,0 0-32,0 0-32,0 0-32,0 0-128,0-16-96,0 16-160,0 0 0,0 0-288,-15-15-64,15 15 32,0 0-160,-15 0-32,15 0 0,0 0 0,0 0-160,-16 15 32,16-15 0,0 0 64,0 16-128,0-1 64,0 0 64,0 1 32,0 15 96,0-1-96,0-14-64,0-1 64,16 0 64,-16 1 0,0-16-32,0 15 32,0-15 32,15 16-32,-15-16 64,0 0-64,0 0 64,0 0 0,0 0 32,0 0 192,0 0 128,0 0-32,0 0 64,0-16-128,15 1-32,-15-1-192,0-14-96,0 14 0,0-14-32,16-1 0,-16 0 64,15 0 96,1 16 64,-1-16-256,-15 16-128,15-16 160,1 0-32,-1 0 192,1 0 32,-16 1 0,0 14 32,0-15-64,-16 16 0,16 0-96,0-1-64,0 16 32,0-15-32,0 15 64,0 0-96,0-16 0,0 16-128,0 0 32,0 16 0,0 15-96,16-1 0,-16-14 32,15 15 128,-15-1 96,15-14 0,-15 15-32,16-1 32,-16-14-32,0 15 0,15-16 64,-15 16-96,0 15 0,0-15 96,15 0 32,-15-1-192,0-14 0,0 14 96,16-14 64,-16-1 0,0 1-64,15-1 32,-15-15-32,0 15-96,0-15 64,0 0-128,16 0 32,-16 0-576,0 0-192,0 0-1152,0 0-1696,15 0 768</inkml:trace>
  <inkml:trace contextRef="#ctx0" brushRef="#br0" timeOffset="2561">24093 12193 2816,'0'0'1056,"0"0"-576,0 0-640,0 0 192,0 0-96,15 0 0,-15 0 0,0 0 0,0 0 64,16 0 0,-16 0 0,0 0 0,0 0 480,0 0 224,0 15-128,15 1 0,0 14-288,-15 1-96,16 0-96,-16 0 0,16 0-64,-16 0-32,0 0 32,0-16 32,0 16 32,0 0-128,0-16 32,0 16 64,-16-16 32,16 0 384,0-15 512,0 0-160,-16-15-448,16-16-128,0 1-192,0-17 32,0 1-64,0 0-32,0 0 32,0 15-32,0-16-96,16 17 0,-16-1 64,0 15 64,16-14-64,-16-1-64,0 15 64,30-14 64,-14 14-160,-1 1 32,-15-1 32,31 16 96,-16-15 0,0 15-96,1 0 32,-16 15 96,16-15-32,-16 16-32,14-1 96,-14 1 0,0-1-32,0 0-64,0 1-64,0-1 32,0-15 32,-14 16 64,14-1-32,-16 0-32,16-15 96,-16 16 0,16-16-32,0 15 32,0-15-224,0 0 96,16 0 64,-16 0 64,16 0 96,-16 0-256,14-15 0,2 15 0,0 0 32,-16 0 32,15-16 0,0 16-160,1 0 32,-1 0 64,-15 16 96,15-16 0,1 0-32,-16 15 160,16-15 32,-2 16 64,-14 14 224,0 1-64,0 0 64,-14 0 32,-2 0-160,16 0-32,-16-16 0,1 16 32,-16-16 32,16 1 0,-16-1-128,1 1 0,-2-1-96,-14-15-448,16 0-192,14-15-960,-14 15-416,14-16-1792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8T03:05:12.0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22706 12177 2048,'0'16'768,"0"-16"-384,0 15-32,0 1 544,0 14-224,-15 1-128,15 15-96,0-15-64,0 0 0,0 0-192,0 15-128,0-15 32,0 15 0,-15-15-32,-1 15-64,16 0 96,-15-15-64,-1 15 64,1 0 0,0 0 32,-1 0 64,1 1 96,-1-1 0,1 0 0,15-15-96,-15 0 32,-1-16-128,16 16 0,-15 15 320,-1 0-320,16-15-32,-15 0 32,0 0 0,-1-1-128,1-14 32,15 14 0,-16-14 64,16 15 32,-15-16 32,15 0 0,-15 16 0,-16-15 0,15 14 64,1 1-96,-16 0 0,16-16 32,-1 16 64,-14 0-32,14-16 0,1 16-96,0-15 32,-1 14-64,-15-14-32,16-1 96,0 1 64,-1 14 128,-15-14 64,16 14-384,-16-14-192,0 15 160,16-16 0,-16 0 64,16 1 96,-1-1 0,1 1-128,15-16 32,-15 15-64,-1 0 0,1 1 64,-1-16 64,16 15-32,-15-15-32,15 16 160,-15-16 32,15 15-224,0-15-32,-16 15 64,16-15 128,0 0-608,0 0-288,0 0-896,0 0-320</inkml:trace>
  <inkml:trace contextRef="#ctx0" brushRef="#br0" timeOffset="552">21829 13855 4224,'0'0'1664,"0"0"-896,0 0-960,0 0 192,0 0-128,0 0 96,0 0-288,0 0-32,0 0 192,0 0 64,0 0 160,0 0 96,0 0 480,0 0 320,0 0-32,0 0 32,0 0-288,0 0 0,0 0-384,0 0-160,-16 15-96,16-15-32,0 16 64,0-1-96,-15 16 0,15-15-32,-15 14 0,15-14 64,-16 14 0,1 1 0,15 0 64,-16-15-32,16 30 64,-15-31-64,15 16 64,-15-16-64,-1 0-32,16 1 96,0 0 64,0-2 0,0-14 0,0 0-96,0 0-64,0 0 32,0 0-32,0 0 0,16-14 0,-1-2-96,0 16 0,1-16 128,-1 16 32,1-15-96,14 15-32,-14 0 32,15-15 64,-1 15 0,-14 0-32,15 0-416,-16 0-192,0 0-2016,1 0-1344,-1-16 1632</inkml:trace>
  <inkml:trace contextRef="#ctx0" brushRef="#br0" timeOffset="5258">21228 13886 7168,'31'-15'544,"0"-16"-288,-1 1-192,-14-17 32,15 16 224,-16-15 96,1 16 0,-1-17 0,16 16-32,-31 16 0,15-16-192,0 1-64,-15 14-64,16 0-64,-16 2-128,16-2 0,-16 0-1280,0 16-512,14-15-576</inkml:trace>
  <inkml:trace contextRef="#ctx0" brushRef="#br0" timeOffset="4699">21475 13887 3872,'0'15'320,"15"0"0,-15 1 32,16-16 0,-16 15 32,0 1-64,15-1 32,-15-15-64,0 15 64,0-15 160,0 0 128,15 0-320,-15 0 160,0-15 96,16 0-192,0-1-64,-16 1-160,15-16-64,0 16 32,16-16 0,-31 15-64,15-14-64,1 14 32,-16-15-32,15 1 0,0-1-96,-15 0 64,16 0 32,-16 16-224,16-1-96,-16 1-672,0 0-320,0-1-1152</inkml:trace>
  <inkml:trace contextRef="#ctx0" brushRef="#br0" timeOffset="4357">21444 13840 2048,'0'31'864,"0"-62"-448,0 31-352,0 0 288,0 0-384,0 0-32,0 31-32,30-31 32</inkml:trace>
  <inkml:trace contextRef="#ctx0" brushRef="#br0" timeOffset="7181">21121 13762 3584,'0'0'1408,"0"16"-768,0-16-320,0 0 448,0 0-224,0 0-64,0 0-64,0 0 32,0 0-224,0-16-128,0 16-64,0 0 32,0 0 32,0 0-32,0 0-64,0 0 96,0-15 64,0 15 0,0 0 0,0 0-32,0 0 64,0 0-32,0 0 64,0 0-192,0 0-32,0 15-64,0-15 0,16 0 64,-16 16 64,0-1 32,0-15 96,0 15-96,0-15-64,0 16 0,15-1 32,-15-15-96,0 31 0,0-15 96,0 14 32,0-14-128,0 14-32,0-14 32,0-1 0,0 0-960,0-15-448</inkml:trace>
  <inkml:trace contextRef="#ctx0" brushRef="#br0" timeOffset="5070">21167 13948 2816,'31'0'1120,"-31"0"-576,0 0-352,0 0 640,0-31-32</inkml:trace>
  <inkml:trace contextRef="#ctx0" brushRef="#br0" timeOffset="2243">22121 11561 1536,'0'0'608,"0"0"-320,0 15-352,0 1 192,0 15-96,-15-1 64,15 1-64,0 0-32,-15 15 32,15-15-32,0 0 0,-16 15 64,1-15 96,15 15 128,-16-15-128,1 0-32,0-1-64,-1 1-64,-15 0 32,16-15 96</inkml:trace>
  <inkml:trace contextRef="#ctx0" brushRef="#br0" timeOffset="2431">21921 11808 1920,'0'0'768,"0"0"-384,0 0 32,0 0 352,0 0 160,0 0 64</inkml:trace>
  <inkml:trace contextRef="#ctx0" brushRef="#br0" timeOffset="2643">21921 11808 6848,'0'0'384,"0"0"-256,0 0-160,0 16-64,15-16 64,-15 15 0,16 0 32,-1 1 0,16-1 128,-15 0 64,-2 17 0,2-18-32,0 18-96,14-17-64,-14 16 32,-1-16 32,16 0-32,-1 16-32,2-16-896,14 1-1696,-16 0 64</inkml:trace>
  <inkml:trace contextRef="#ctx0" brushRef="#br0" timeOffset="3584">22013 13117 2304,'0'0'864,"0"0"-448,15 0-224,-15 0 288,0 0-352,0 0-128,0 0 0,0 0-32,0 0-64,16 15 64,-16-15 160,15 16 64,-15-16 192,16 15 160,-1-15 0,-15 0-32,0 0-64,15 0-32,-15 15-32,0-15 64,16-15 128,-16 15 96,15-15-64,1-16-64,-1 0-224,-15 0-64,31-15 0,-16 0 64,1 15-160,-1-16-96,0 17-32,1 14-32,15-30-224,-16 15 0,0 1-1600,1-17-608,0 1-256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8T03:05:07.0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23339 13578 1280,'0'31'512,"-31"0"-256,16 15-320,15-46 192,0 15-96,0 1-32,0 15 32,0-16-32,0 0 416,0 16 192,0-15 320,0 14 160,15-14-448,-15-1-128,0 0-192,16 1-32,-16-16-160,15 15-32,-15-15-32,0 0 32,0-15 0,15 15 32,-15 0 0,16-16-64,-16 1-64,15 15-64,-15-15 32,16 15 32,-1 0 0,-15 0-96,15 0 64,1 0-32,-1 0 0,1 0 128,-1 15 32,0 0 160,-15 1 96,16-1 64,-16 16 160,0-16-32,0 1 32,0 15-96,-16-16 32,16 16-96,-15-16 0,0 16-96,-16-16 32,15 16-192,-14-15-96,-1-1-32,0 0 32,0 1-32,16-1-32,-1-15-128,1 0-832,15-31-3040</inkml:trace>
  <inkml:trace contextRef="#ctx0" brushRef="#br0" timeOffset="1035">23632 14164 2944,'0'0'1120,"31"0"-576,-15 0-512,-16 0 256,0-16-256,15 16-64,-15 0-96,15-16 0,-15 16 96,16-15 64,-16 15 128,0-15 128,0 15 416,0-16 256,0 16-64,0-15-64,0 15-192,0 0 0,0 0-352,0 0-160,0 0-96,0 0-32,0 0 0,0 15-160,-16-15-32,16 16 96,0-1 32,0 0-32,0-15 64,0 16 32,0 0 64,0-16-96,0 30 0,0-14-32,0-1 0,16-15 64,-16 31 64,0-16 32,0 0-128,15 1 32,-15 0 0,0-16 0,16 0 192,-16 0 192,0-16 96,15 0 0,-15 1-160,0 0-64,15-16-128,-15 16-96,0-1 64,0-14 64,0 14 0,0-15 64,0 16-128,-15-16 0,15-15 32,0 15 64,0 1-96,0 14-64,0-15 0,0 16-32,0-16-96,0 16 64,0-1 32,0 1 64,0 15-32,0-15 64,0 15-64,0 0 64,0-16-128,0 16-64,0 0 64,15 16 0,-15-1-64,0 16 0,0-1 64,16 1 64,-16 0-64,15-1 0,-15 2 96,0-17 32,16 16-192,-16-1 0,0 1 160,0-16 128,15 17-96,-15-2-64,0 1 0,15 0-32,-15-16 0,0 0 0,0 1 64,16 0-96,-16-16 0,0 15-32,0-15 0,15 15-1056,1-15-480,-16 0-160,15 16-2752,0-16 2144</inkml:trace>
  <inkml:trace contextRef="#ctx0" brushRef="#br0" timeOffset="2001">24156 14041 4096,'0'0'1568,"0"15"-832,0 0-800,0-15 288,0 16-160,0-1 32,0 0-64,0 1 64,0 15-64,0-1 192,0 1 160,0 0 160,0 0 128,0 0-224,0-1-96,-16 1-128,16-15-64,0-1-96,-15 16 32,15-31-128,0 15-64,0 1 64,0-16 64,0 15 0,0-15-32,0 0-64,0 0 32,-15 0 32,15 0 64,0 0-32,-16-15-32,16 15-128,0-31 0,0 15 0,0-30-32,0 0-160,0 0-64,0 15 0,0-15 64,0 15 128,0 0 96,0 0 128,16 1 128,-16-1 0,15 0 64,-15 0-192,15 16-96,1-16 32,-1 16 0,0 15-64,-15-16 64,31 16 32,-16 0 64,1 16 256,14-1 96,-14 1-128,0-1-32,-16 16-128,15-16-32,-15 1 96,0-1 96,-31 0 0,15 16 64,2-16-192,-2 1-32,0-16 0,1 15 0,15 1-64,-15-16 32,15 0-64,-16 15-32,16-15-64,0 0 32,0 0-32,16-15-64,-16 15 0,30 0 0,2-16 160,-18 16-96,18 0 32,-17 0-128,16 0 32,-16 0 64,0 0 96,1 16 64,0-16 32,-2 30-64,-14-14-64,0 30 640,0-15 0,-14 0 64,14 15-128,-16-15-32,-15-1-160,0 17-64,1-17-128,-16 1 32,14-15-64,2-1 0,14 1-96,-14-16-64,14 0-768,1-16-288,0 1-2624,15-1-1536,-16-15 2400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7T18:45:01.23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13980 13672 2432,'0'0'960,"0"-31"-512,0 47-256,0-16 576,0 0-160,0-16-160,0 16-96,0 0-32,0-16 384,-16 16 0,1 0-256,-1 0 0,-15 0-96,16 16 32,0-16-128,-1 0-96,1 16 0,-16-16-32,16 0 0,-1 0 0,1 15-64,0 0-64,-16-15 32,-15 0 32,-1 0-32,17 0-32,-1 0 32,0 0 32,-15 0-32,15 16-32,0-16 96,-15 0 64,15 0 0,-15 0 0,15 0-32,1 0 64,-1 0-160,0 0-32,0 0 0,16 0 64,-16 0-32,16 0-32,-16 0 32,0 0-32,0-16-96,-15 1 64,15 0 32,0 15 0,1-16 0,14 16 0,-14-16 64,14 16 96,1-15-64,-16 15 0,16 0 32,-1-15 0,16-1-64,-15 1-64,-1 15 32,1-16 32,0 16-32,-16-15 64,0 15-64,16-15 64,-16 15 0,15-16-192,1 16 0,0-15 32,-1 15 32,1-16 32,-1 16 64,16-15 32,-15 15 96,15 0-160,-15 0-96,-1-16 32,16 16 64,0 0 64,-15-15 32,15 15-288,0 0-64,-16 0 256,16-16 192,0 16-32,0 0-32,0 0-352,0-15-192,0 15 384,0 0 288,-15 0-352,15-15-224,0 15 64,0-16 448,0 1 256,0 15-160,0-16-96,0 16-128,0 0-160,0-15 32,0 15-32,0 0-64,0 0 96,0 0 0,0 0 32,0 15-288,-15-30-128,15 30 480,0 1 320,0-16-224,0 15-96,0-15 32,0 0 0,0 0-32,0 16-64,0-16 32,0 0-32,-16 0 0,16 15 64,0-15 32,-15 15 96,0-15-32,-1 16 64,-15-16-64,16 15 64,0 1-64,-16-16 0,15 15-96,1 1 32,-16-16 0,16 15 32,-1-15 0,-14 16 0,14-16-160,-15 15 32,-15 0 0,15 1 0,-15-1 0,15 1 0,0-16-96,-15 15 64,15 0 32,-15 1 64,0 0-96,0-1 0,-1 0 32,1-15 0,-15 16 0,15-16 0,-16 15 0,16-15 64,-16 16-32,31-16 64,-15 0-64,0 0-32,0 0-64,-16 0-32,16 0 128,0 0 32,0 0 0,0 0-64,15 0-64,-31 0 32,16 0 32,-16 0 0,16 0 0,0 0 64,15 0-32,1 0-32,-1 0-64,0 0 32,0 0 32,0 0 64,-15 0-96,15 0 0,1 0-32,-1-16 0,15 16 64,-14 0 0,14 0 0,1 0 64,15 0-32,-16 0-32,1 0 32,15 0-128,-15 0 64,-1 0 32,1 0 64,15 0-32,-16 0-96,-14 0 32,30 16-32,-31-16 0,0 15 0,0 0-64,1-15 160,-1 16-96,15 0-32,1-16 64,-16 15 0,31 1 32,-15-16 0,-1 0 0,16 15 0,-15-15-96,15 15 0,0-15-96,0 16-32,0-1 32,0 16-576,0-16-224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8T12:29:44.1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25509 17411 3072,'0'0'1216,"0"0"-640,0 0-544,0 0 256,0 0-256,0 0 0,0 0 32,0 0 32,0 0 160,15 0 96,-15 0 64,0 0 160,0 0 32,0 0 32,0 0-288,0 0-128,0 15-128,0-15-96,16 0 32,-16 0 32,0 0 96,31 0 64,-31 0-32,15 0-32,0 0 96,-15 0 96,16 16-128,-1-16 160,1 0-64,-1 0-192,0 0-64,1 0-32,-16 0-32,15 0 64,-15 0 32,16 0 32,-1 0 0,-15 0 0,15 0 0,-15 0 0,16 0 0,-16 0-64,0 0 32,15 0 64,-15 0 64,15 0-192,-15 0-64,16 0 64,-16 0 32,15 0-160,-15 0-64,16 0 256,-16 0 224,15 0-128,-15 0-32,15 0-32,1 0 0,-1 0-64,16 0-64,-16 15 96,1-15-64,-1 0-32,16 0 32,-16 0 32,1 0-32,-16 0-32,15 0 32,1 0 32,-1 0-32,0 0-32,1 0 32,-1-15 32,-15 15-32,16 0-32,-1 0 32,0 0-32,16 0 64,0 0-32,0 0-32,-16 0 32,16 0-32,-16-16 64,1 16-32,14 0-32,-14 0 96,-1-15 64,1 15 0,-1 0 0,0 0-32,1 0 0,-16 0 0,15 0 0,1 0-160,-1 0 32,-15 0 0,15 0 0,1 0 0,-1 0 0,16 0 0,0 0 64,-16 0-32,1 0-32,-1 0 32,0 0 32,1 0-32,-1 0 64,-15 0-128,16 0-64,-1 0-32,0 0 96,1 0 64,-1 0 64,-15 0-32,15 0-64,1 0 32,-1 0-32,1 0 0,14 0 0,-14 0 0,15 0 64,-16 0-32,16 0 64,-16 0-64,1 0-32,-1 0 32,0 0-32,-15 0-96,16 0 64,-1 0 32,1 15 0,-1-15 0,-15 0 64,15 0 32,1 0 32,-16 0-160,15 0 32,-15 0 63,16 0 33,-16 16-128,15-16 32,0 0 0,-15 0 64,16 0-32,-16 0 64,31 0-128,-16 0 0,0 0 96,16 15 32,-16-15-128,1 0-32,-1 0 96,1 0 96,-1 0-192,0 0 0,1 0 64,-1 0 64,1 0 0,-1 0-64,-15 0 96,15 0 64,1 15-128,-16-15-32,15 0 0,-15 0 0,0 0 0,16 0 64,-16 0-32,0 0 64,15 0-128,-15 0-64,15 0 64,-15 0 0,0 0 32,16 0 0,-1 0 0,1 0 64,14-15-96,-14 15 0,-1 0 96,-15 0-32,16 0-32,-1 0 32,-15-15 32,0 15-96,15 0 0,-15 0 32,0 0 0,0 0 0,0 0 64,0 0-96,0 0-64,0 0-224,0 0-64,0 0-191,0 0-129,0 0-256,0 0-64,0 0-288,0 0-128,0 0-3712,-15-16 2144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8T12:29:50.7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26864 14701 3712,'-15'0'1408,"15"16"-768,0-16-320,0 0 448,0 0 0,0 0 32,0 15-320,0 1-64,0-16-224,0 15-64,0 16 64,15 0 32,-15 15 32,0-15 0,0 15 0,0-15-64,0 15-32,0-15-32,0-1 64,0-14-96,0-1-64,0 0-224,-15-15-32,15 0-896,0 0-384,-16-30-1248</inkml:trace>
  <inkml:trace contextRef="#ctx0" brushRef="#br0" timeOffset="1680">27141 15071 3712,'0'15'1408,"0"-15"-768,0 0-544,0 0 384,0 0-160,0 0 0,0 0-192,0 0-96,0 0 0,0 0 160,0 0 128,0 0 96,0 0 96,0 0-288,0 0-64,0-15-32,0 15 64,0-15-160,0 15-32,0-47 192,0 1-96,15 15-32,-15 1-32,0-1-32,16-15 0,-16 15 64,0 0-32,0-15 64,15 15-128,-15-15 0,0 30 160,15-14 64,-15 14-160,0 1-64,0 0 0,16 15 0,0-16 160,-1 16 0,-15 0 96,15 0 0,1 0 96,-16 0-32,15 16 64,0-1-192,1 0-96,-1 1 32,-15-1 0,15 0 96,-15 1 32,16-1-32,-16 16-32,0-31-32,16 31 64,-16-16-160,0 1-32,14 14 64,-14-14 96,0-1 0,0-15 64,0 16-128,0-1 0,0 16-32,0-31 32,0 15-128,16 16 0,-16-16 32,0 1 0,0-1-96,16 1 64,-16-1 32,0-15 0,0 15-224,0-15 0,0 0-960,-16-46-3008</inkml:trace>
  <inkml:trace contextRef="#ctx0" brushRef="#br0" timeOffset="2202">27156 14825 3712,'0'0'1472,"0"0"-768,0 0-672,0 0 352,0 0-64,0 0 64,0 0-128,0 0 0,0 0-160,0 0-64,0 0 64,0 15 0,16-15 96,-16-15 96,15 15 64,16 0-96,-16-16-96,16 16 64,0-15 64,-16 15-64,16-16 32,-16 16-96,1 0 0,-16-15-32,15 15 64,-15 0-32,15 0 0,-15 0-96,0 0-64,0 0-896,0 0-352,0 0-1568</inkml:trace>
  <inkml:trace contextRef="#ctx0" brushRef="#br0" timeOffset="722">26957 14563 8928,'-16'16'192,"1"-16"-192,15 15 0,-16 1-32,16-16 96,-15 0 32,15 15 224,0 0 0,0-15-32,-15 0-160,15 16-96,0-32 0,-16 16-32,16 0 0,16 0 64,-16 0 32,0-15 32,0 15 0,0 0-64,0 0 32,15 0 0,-15 0 32,0 0-64,0 0 32,0 0-128,15 0-64,1 0 128,-1 0-32,1 0 0,-1-15 96,0 15-64,1 0-32,-1 0 96,1 0 64,-16 0 64,15 0 96,-15 0-32,0 0 0,0 0-96,0 15 32,0 0 0,15 1-96,-15-1-32,0 1-96,0-16-32,0 0 160,0 15 64,0 0 0,0-15-32,0 16-32,0-16 64,0 15-32,0 1 0,0-16-32,-15 15 64,15 0-96,0 1 0,0-16-32,-15 31 32,-1-16-64,16-15 64,-15 15 64,15 1-64,-16-16-64,16 15 0,-15-15-192,0 0 32,-1 15-448,1-15-160,15 0-832,-16 0-288</inkml:trace>
  <inkml:trace contextRef="#ctx0" brushRef="#br0" timeOffset="148">26972 14517 4864,'0'0'1824,"0"31"-960,0-31-672,0 0 480</inkml:trace>
  <inkml:trace contextRef="#ctx0" brushRef="#br0" timeOffset="4641">27557 14533 2816,'0'0'1056,"0"0"-576,0 0-352,0 0 256,0 0-224,0 0-32,0 0-64,0 0 32,0 0-128,0 0 0,0 0 384,0 0 160,0 0 0,0 0 32,0 0-160,0 0-64,0 0-192,0 0-96,0 15 0,15 1-128,-15-1 288,0-15 160,16 31 256,0-16-96,-2 0-64,-14 17-128,16-17-32,-16 0-160,0 16-32,0-16-96,0 1-32,16-1 96,-16 0 32,0 17-128,0-17 32,0 31 0,0-15 0,0-1 64,0-14 32,0 0 96,0-2-32,0 2 64,0 0-64,0-16 64,-16 0-288,16-32-224,-16 2-160,16-1-32,16 16-32,-32-16 192,16 0 192,16 16 32,-16 0 32,-16-17 64,32 17 128,-32 0 64,2-1 0,14 16-32,-16-15-192,16 0 32,0-16-64,0 16 0,-16-1 0,16-15 0,0 16 128,0-1 32,0 1-32,0 15-64,0-15 96,0 15 64,0-16 64,0 16 32,0-15-128,0 15-96,0 0 0,0 0-32,0-15-96,16 15 64,0-16 32,-16 16 0,14-16 0,2 16 0,-16 0 64,0-14 32,0 14-32,16-16 32,-1 16-64,-15 0-32,15-16 32,1 16-32,-16 0 0,0 0 64,15 0-32,-15 0-32,15 0 96,-15 0 0,16-15 32,-16 15 64,16 0-96,-2 0 0,-14 0 160,0 0 96,0 0-192,0 0-32,0 0 128,0 0 96,0 0-128,16 15-64,-16 1-64,0-16-96,16 16 32,-16-2 32,0 2-32,0-16-32,0 31 96,0-16 64,0 1 64,0-1 32,0-15 64,-16 31-32,16-16-64,-16 0-64,16 1-96,0-16-64,-14 16 32,14-1 32,0-15-96,-16 0 0,16 0 32,0 15 0,0-15 0,0 0 0,-16 0 64,16 0 32,0 0-128,0 0-32,0 16-64,0-16 96,0 0 0,0 0 96,0 0-96,0 0 0,0 0 32,0 0 64,0 0-96,0 0 0,0 0 32,0 0 0,0 0 0,0 0 64,0 0-96,0 0 0,0 0 32,0 0 64,0 0-192,0 0-320,-15 0-128,0 0-1056,15 0-384</inkml:trace>
  <inkml:trace contextRef="#ctx0" brushRef="#br0" timeOffset="5016">28033 14471 3456,'-61'0'1312,"61"0"-704,0 0-448,0 0 416,0 0-320,0 0-64</inkml:trace>
  <inkml:trace contextRef="#ctx0" brushRef="#br0" timeOffset="6188">27988 14486 6688,'16'0'256,"-32"0"96,32 16-64,-1 0 64,-15-1-192,15 16-96,1-1 32,-16-14 0,0 14 96,15 2 32,-15-17 160,0 16 160,0-1-160,0-14 32,0 14-256,0 2-32,0-17-64,-15 16 32,15-16 64,0-15 128,0 15 0,0-15 0,0 0-256,0-15-64,0 0 64,0-1-32,0-14 96,-16 14-64,1-15-32,15 0-64,-15 1 32,15-1 32,-16-16 64,16 17-96,0-1-64,0 0 64,16 1 0,-1-2 32,-15 2 0,15 14-96,1 1 64,-16 0 96,15-1 32,-15 1-128,15 15-32,-15-15 32,0 15 0,16-16 160,-16 16 160,0 0-32,0 0 32,0 0-160,16 0-32,-16 0-32,0 0-64,0 0 32,0 0 32,14 0-32,-14 16 64,16-16-128,-16 0 0,0 15 32,16-15 64,-16 15 32,15 1 32,-15-1 0,0 0 0,0-15-64,15 16-64,-15 0 32,0-16 32,0 14 32,0 2 32,0-16 64,0 16 32,0-16 32,0 15 64,-15-15-32,15 15 0,-15 1-160,15-1-96,-16 0 0,16 1-32,-16-1-96,16-15 64,-14 15 160,14-15-64,0 0-32,0 0 0,0 0 32,-16 0-32,16 0-32,0 0 32,0 0-32,0 0-96,0 0 0,0 0 64,0 0-64,0 0-32,16 0 96,-16 0-64,0 16 32,14-16 64,2 0 0,-16 16 0,16-16 64,-16 15-32,15-15-32,0 0-64,-15 15 32,16 1 32,-1-16 64,0 15-96,1 0 0,14 1 32,-14-16 0,15 15 64,-16 0 96,1-15 128,-1 16-192,-15-16-64,15 0-32,-15 0 0,16 16 0,-16-16 0,15 0 0,0 0 0,-15-16 0,16 16 0,0-16-96,14 16 64,-14-15 32,-1 0 64,0 15-32,1-16-32,-1 1-64,0 15 32,-15-31 32,0 16 64,0 0-448,-15-17-224,15 17-1248,-15-16-544,-1 1-1216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8T12:29:49.5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27064 16396 1024,'0'0'416,"0"0"-192,16 0-256,-16 0 128,0 0 64,0 0 128,0 0 640,0 0 256,0 0-224,0-15-96,0 15-320,0-15 0,0 15-192,15-16 32,-15 1-96,0-16 64,0 0-128,15 0 32,-15 1-32,0 14-32,0-15 32,16 16 0,-16-16 32,15 16-64,-15-1 32,0-14-64,0 14 64,16 1 160,-16-1-224,0 1-64,0 0-64,0-1-32,0 1 128,0-1-128,0-14 0,0 14 0,15 1 64,-15 0-96,0-1-64,0-15 64,0 16 64,15 0-64,-15-1 0,0 1 32,16-1 64,-16 16-96,0-15 0,0 0 32,0 15 64,15-16-96,-15 16 0,0-15 96,0 15 32,0 0-128,0-16 32,0 1 0,0 15 0,0 0-96,0-15-64,0 15 0,0-16 32,0 16-32,0-15 32,0-1-64,0 16-32,0-15-32,0 0 0,0 15-64,0-16-32,0 16-448,0 0-128,0 0-224,0 0-800,0-15 384,0 15 640,0 0 480,0-16 320,0 16 96,0 0 448,0 0 256,0 0 96,0 0-64,-15 16-384,15-1-608,0-15-352,-16 31 160,16 0 256,-15-16 128,15 1 0,0-1 64,0 0 32,-15 1 0,15-1 128,-16-15 64,16 16 128,0-16 128,0 15-128,0-15 0,0 0-288,0 0-64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8T12:29:49.9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27171 15594 4480,'0'-15'0,"0"15"64,0-15 32,15-1-32,-15 1 32,0 15 224,0 0 96,0 0 0,0-16 0,0 16-32,16 0 0,-16 0 64,0 0 128,0 0-320,0 0-128,0 0-32,0 0 0,0 0 32,0 16 192,0-16-96,15 15-32,1 16 96,-1-16 64,0 1-64,-15-1 64,16 16-256,-16-16-64,31-15-192,-31 16-32,0-1-768,15 0-256,0-15-1408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8T12:29:49.6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27141 15717 4192,'0'-15'0,"0"15"0,0-15 96,16-1-64,-16 1 64,0-1-64,15 1-32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8T12:30:05.9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19028 17133 384,'0'0'256,"0"0"-128,0 0 320,0 0 288,0 0 128,0 0 96,16 0-160,-16 0-32,0 0-64,0 0-64,0 0 96,0 0 64,0 0 0,0 0 0,0 0-448,0 0-64,0 0-64,0 0-32,0 0-32,0 0-96,0 0-64,0 0 32,0 0 32,0 0-96,0 0 0,15 0 32,-15 16 0,0-16 0,0 15 0,15 0 64,-15 1 32,0 15 96,0-16-96,0 0 0,0 1-96,0-1-32,0-15 32,0 15 64,0-15-192,0 0 32,0 0 32,0 0 32,0 0 32,0 0 64,16 0-32,-16-15-32,15 0 96,-15 15-64,16-31 192,-16 16 32,15-1-64,0 1 32,-15-16 0,31 16 32,-16-1-224,16-15-64,-15 16 0,14-31 64,-14 15 0,-1 16 64,1-32-224,-1 17 32,16-1 32,-16 16 96,1-16 64,-1 15 32,0 1-160,-15 0 32,16-16 0,-1 31 0,1-31 0,-1 16 64,-15 15 32,15-16 32,-15 1-160,16 15-32,-16-16 96,0 16 96,15 0-32,-15 0 0,0-15-32,0 15 32,0 0 64,0 0-128,0 0-32,0 0 0,0 0 64,0 0-192,0 0 32,0 0-480,0 0-96,-15 0-576,15 0-160,0 15-1664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8T12:30:07.4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19028 18289 1792,'0'0'768,"0"0"-384,0 0-448,0 0 128,0-16-160,-16 1 0,16 15 64,0-15 544,0-1 320,0 16 192,0 0 192,0 0-256,0-31-96,0 16-288,0 15-96,0-15-288,0-1-192,0 16-32,0-15 96,-16 15-32,16 0 64,-15 0-64,15-16 64,-15 16 288,15 0 128,0 0-160,0 0-128,0 0-128,0 0 0,0 16-128,15-1 64,0 16 0,-15 0-32,16-16 32,-16 16 32,16-16 96,-16 16-64,0-15-64,0-1 0,0 0 32,0 1-32,0-16 64,0 16-64,0-16-32,0 0 32,0 0-32,0-16-96,15 16 64,-15 0-32,0-16 0,15 16 128,-15-15 32,0 15-128,16-31-32,-1 0 96,-15 1-32,15-1 96,1 0-64,-16 0 64,15 0 224,0 16 96,1-16-192,0 16-64,-2-1-320,2 1-64,0 0 192,14-16 64,-14 15 32,-1 1-128,16-16 32,-15 16 96,-2 0-96,2-16 0,0 15 32,-1 1 64,-15 0-32,15-1-96,1 16-32,-16-15 320,0 15 160,0-16 32,15 16 64,-15 0-128,0 0 32,0-15-160,0 15 32,0 0-224,0 0-32,0 0-64,15 0-64,-15-15 96,0 15 64,0 0-64,0 0 0,0 0 32,0 0 0,0-16-352,0 16-160,0 16-608,0-16-160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8T02:23:28.52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8990 8360 1408,'0'0'512,"0"0"-256,0 0-224,0 0 160,0 0-96,0 0 0,0 0 32,0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8T02:23:30.25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8991 8375 3968,'0'31'832,"0"-16"-288,0 1-192,0-1-96,0-15 0,0 15-224,0 1 0,0-1 32,0 1 32,0-1-128,0 0 32,0 1 64,0-1 256,0 31 32,-16-15-96,16 15 0,0-15-160,0 0 0,0 0 32,0-16-64,0 16 32,0-16 0,0 1 32,0-1-160,0 0-32,0 1 32,0-1 0,0 16 32,0 0 128,0 0-128,0-16-64,0 16 96,0-31 96,0 31-192,0-16-96,0-15 96,0 15 0,0 1 128,0-1 96,0-15-64,0 16 0,0-1-32,0-15-64,0 15 96,0 1 0,0-1-32,0-15 32,0 16 0,0-16 32,0 15-64,0-15 32,0 0 0,0 0 96,0 0 32,0 16 32,0-16-64,0 0-32,0 0-96,0 0 32,0 0-64,0 0 64,0 0 0,-15 0 96,15 0-160,0 0-32,0 0 0,0-16 64,0 16-96,0 0 0,-15-15 32,15 15 0,-16 0 64,1-16-96,15 16 0,-16 0 32,1-15 0,0-1 0,15 16-96,-16-15 64,1 0 32,15 15 64,0-16-96,0 16 0,-16 0 96,16-15 32,0 15-128,0 0 32,0 0-64,0-16 0,0 16 64,0 0 64,-15 0-96,15-15-64,0 0 128,0-1-32,0 1 96,0 15-128,0-16 0,0 16-32,0 0 0,0-15 64,0 15 64,0 0-96,0 0 0,0 0 32,0 0 0,0 0-96,0 0 64,0 0 32,0 0 0,0 0 0,0 0 0,0 0-96,15 31 64,1-31 32,-1 15 64,-15 1-96,31-1 64,-16 0 128,1 1-128,-1-16-96,-15 15 32,16 1 0,-16-16 32,15 15 64,-15 0-96,0-15 0,0 16 32,0-16 0,0 15 0,0-15 64,0 0-96,0 0 0,0 0 32,0 0 64,0 16-96,0-16-64,0 0 64,0 0 0,0 0 32,0 0 0,0 15 0,0-15 64,0 0-32,0 0-32,15 16 32,-15-16 32,0 0-32,0 0-32,0 0 32,0 0 32,0 0-32,0 0-32,0 0 32,0 0-32,0 0-96,0 0 64,0 0 32,0 0 64,0-16-96,0 16 0,0 0 32,0 0 0,0 0 0,0 0 0,16-15 0,-16 15 0,0-16 0,0 1 0,15 15 0,-15-16 0,0 1 0,16 0 0,-16 15 0,0-16 0,0 1 0,15-1 0,-15 1-96,0 0 64,15-1 32,-15 1 64,0 15-96,0 0 0,0-16 32,16 16 0,-16 0-96,0-15 160,0 15 0,0 0-96,0-15 32,0-1 0,0 1 64,0 15-32,0 0-32,0 15 32,0-30-32,0 30 0,0-15 64,0 0-32,0-15 64,0 15-128,0 0-64,0 0 64,0 0 64,0 0-64,0 0 0,0 0-384,15-16-864,-15 16 0,0 0-1216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8T02:23:57.35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20275 8467 1664,'0'0'704,"0"0"-384,0-15-160,0 15 192,0 0-64,0 0 64,0 0 0,0 0 32,0 0 0,0 15 0,0-15-128,0 16 0,0-16-160,0 15-64,0 1 0,0-16-32,0 15-96,0 1 64,0-16 32,0 15 0,0 1 0,0-1 0,0-15 128,0 15 64</inkml:trace>
  <inkml:trace contextRef="#ctx0" brushRef="#br0" timeOffset="1742">20291 8637 6400,'15'15'64,"-15"16"64,16-16-96,-16 17-32,15-17 32,-15 0 32,0 1 32,0-1-32,0 0 32,0 1-64,0-1 64,0 0 0,0-15 32,0 16-64,0 0-64,0-2 32,0-14 32,0 16 32,0-16 96,0 31 32,0-16-32,0 1-32,0 14 32,0 1-96,0-16 0,0 1-32,0 0 32,-15-1 0,15-15 32,0 15-160,-16 1 32,16-16-64,0 15 0,0-15 64,-15 15 64,15-15 32,0 0 32,0 16 0,0-16 0,0 0-64,0 15 32,0-15-64,0 0-32,0 0 32,0 0 32,0 0-96,0 15-64,0-15 128,0 16 32,0-16-96,0 0 32,0 0 0,0 0 0,0 0 0,0 0 64,0 16-96,0-16 0,0 0 96,0 0 32,0 0 96,0 0 32,0 0-96,0 0-32,0 0 32,0 0 0,0 0 64,0 0 96,0 0-64,0 0 32,-15 0-96,15 0 64,0 0 0,-16-16-96,1 16-32,15-16-32,-16 16 32,1-15-128,15 15 0,-15-15 32,15-1 0,0 16 0,-16-15 0,16 15 0,0-15 0,0 15 64,-15-16 32,15 1 32,0 0-160,-16-1 32,16 16 64,0 0 96,0-16-128,-15 1-32,15 15-64,0-15-64,0-1 0,0 16 96,0-15-64,0 15 32,0-15 128,0 15 96,0 0-64,0 0-64,0-16 0,0 16-32,0 0 0,0 0 64,0 0-96,0 0 0,0 0 32,0 0 0,0 0-96,0 0 0,0 0 64,0 0 0,0 0-64,0 0 64,0 0 32,0 16 0,0-16 0,15 15 0,-15 16 64,0-16-32,16 16-32,-16-15 32,15-1-128,-15 0 64,0 16-32,16-16 0,-16 1 64,0-16 0,15 15 128,0 0-64,1-15-32,-16 16 0,0-16-32,15 0 0,-15 16 0,0-16 0,0 0 0,0 0 64,0 0 32,0 0-32,0 0 32,16 0-224,-16 0 32,0 0 32,0 0 96,0 0 64,0 0 32,0 0-160,0 0 32,0 0-160,0 0 32,0 0 64,0 0 32,0 0 32,0 0 0,0 0 0,0 0 64,0 0-32,0 0-32,0 0 32,0 0-32,0 0-96,0 0 64,0 0 32,15 0 0,0-16 0,1 16 0,-16-16 64,15 16-96,-15-15-64,16 15 128,-1-15 32,-15 15 0,0-16-64,15 16-64,-15 0 32,0-15 32,16 15 64,-16-15 32,0-1 32,0 1 0,15 0-64,-15-1 32,0 16-64,16 0-32,-16-16 32,0 16-32,0-15 0,0 0 0,15-1 0,-15 1 64,0 15-96,0-15 0,0 15 96,0-16 32,0 16 32,0 0 0,0 0-64,0-15 32,0 15 0,0 0 32,0 0-160,0 0 32,0 0 0,0 0 0,0 0-96,0 0 64,0 0-32,0 0 0,15 0-96,-15 0-32,0 0-1600,0 0-640</inkml:trace>
  <inkml:trace contextRef="#ctx0" brushRef="#br0" timeOffset="8765">20353 8791 2816,'0'0'1056,"0"0"-576,0 0-416,0 0 192,0 0-64,0-31 32</inkml:trace>
  <inkml:trace contextRef="#ctx0" brushRef="#br0" timeOffset="11076">20354 8745 5824,'0'-15'608,"14"-16"-160,-14 15-32,0 16-192,0-15 32,0 0-160,0-1 96,0 16 0,0-15 0,0-1 32,0 1-64,0 15 0,0-15-96,0 15 32,0-16 64,0 16 64,0-15-32,0 15-32,0-16 32,0 16 96,0 0-64,0-15 32,0 15-96,0-15 0,0 15-96,0 0-64,0-16-64,0 16 32,0-46 32,0 15 64,0 1 32,0 14-128,0 1-32,0-1 32,0 1 0,0 0 32,0 15 64,0-16 32,0 16 32,0 0 0,0-15 0,0 15-160,0 0-32,0-16 32,0 16 0,0 0 32,0 0 64,0-15-96,0 15 0,0 0 32,0-15 64,0 15-32,0 0 64,0 0-64,0 0-32,0 0 32,0 0 32,16-16-96,-16 16 0,0 0 32,0 0 0,0 0 0,0-15 0,0 15 64,0-16 96,0 16 0,0 0 64,0-15-64,0 15 0,0 0-32,0 0 64,0 0-32,0 0 0,0 0-32,0 0 64,0 0-96,0 0-64,0 0 0,0 0 32,0 15-96,0-15 0,0 16 32,0-16 0,0 15 0,0-15 64,-16 16-96,16-16 0,0 15 32,0 0 0,0 1 0,0-1 0,0 31 0,0-15 0,0 0-96,0 15 64,0-15 32,0 0 64,0-1-32,-14 1-32,14 15 32,0 1-32,0-17 0,0-14 0,0 15 0,0-16 0,0 0 0,0 16 0,0-15 64,0-1-96,0 0 0,-16 1 32,0-1 64,16 1-32,-15 14-32,15-14 32,0 30-32,-15-15 0,15-1-96,0-14 64,0-1 32,0 16 0,0-16 0,0 1 0,0-1 0,0 1 0,0-1 0,0-15 0,0 15 64,0 1-32,0-16-32,0 15-64,0-15 32,0 16-32,0-16 0,0 0 64,0 15 0,0-15 0,0 15 64,0-15-32,0 0-32,0 0 32,0 0-32,0 0 0,0 0 0,0 0 0,0 0 0,0 0 0,0 0 0,0 0 0,0 0 0,0 0 0,0 0 0,0 0 64,0 0 32,0 0-128,0 0 32,0 0-64,0 0 0,0 0 64,0 0 64,0 0-32,0 0-32,0 0 32,0 0-32,0 0-96,0 0 64,0 0 96,0 0 96,0-15-64,-16 15-64,16 0 0,0 0 32,0 0-32,-15-15-32,0 15 32,15-16-32,-16 16 0,16-15 0,0-1 0,-16 16 0,16-15 0,0 0 0,0 15 0,-14-16 64,14 1-32,0-1-32,0 1 96,-16 0 0,16-1-128,0 16 32,0-31 0,0 16 0,0 0 0,-16-1 0,16 1 64,0 15-32,0-15 64,0 15-64,0 0-32,0-16 160,0 16 32,-15 0-64,15-15-96,0 15 0,0 0-32,0 0 0,0 0 0,0 0 0,0 0 0,0 0-96,0 0 64,0 0 32,0 0 64,0 0-32,0 0 64,0 0-64,0 0-32,0 0-64,0 0-32,0 0-32,0 0 0,15 15 0,-15 16 224,16 0-128,-16-1-32,16-14 32,-16 15 64,14-16-64,2 0 0,0 1 32,-16-1 0,15 1 0,-15-1 64,0 0-96,15-15 0,-15 16 32,0-1 0,0 1 0,16-16 0,-1 15 0,-15-15 0,15 15 64,-15-15-32,0 0-32,0 0 32,0 0 32,0 0-96,0 0-64,0 0 64,0 0 64,16 0-64,-32 0 0,16 0 32,16-15-96,-16 15 64,0 0 32,0-15 0,16-1 0,-16 16 0,0-15 64,14-1-96,-14 16 0,0-15 32,0 0 0,16 15-96,-16-16 0,0 16 192,0-31-64,0 16 0,16-16-96,-16 16 32,0-16 96,0 16-96,15-1-64,-15 1 64,0 0 64,0 15-64,0-16 0,0 16 32,15-15 64,-15 15-96,0 0 0,0-16-256,0 16-128,0 0-640,0 0-192,0 0-1408,0-15-1440,0 15 1376</inkml:trace>
  <inkml:trace contextRef="#ctx0" brushRef="#br0" timeOffset="12036">20322 8591 2560,'-31'-15'960,"62"-1"-512,-16 1-32,-30 15 352,15-16-192,0 16 0,15-15-64,-15 15-32,0-15-160,0-1-64,0-14-64,0-1 96,0 0-96,0 16-32,0-16 64,0 15-64,0 1 64,0 0-288,0 15 0,0-16 0,0 16 96,0-15 0,0 15-32,0-16 96,0 16 64,0 0 0,0 0 64,0 0-192,0 0-32,0-15-160,0 15 32,0 0 64,0 0 96,0 0 0,0-15-32,0 15-128,0 0 0,16 0-352,-16-16-96,0 16-640,0 0-1440,0 0 224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7T18:45:04.36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24662 13686 2816,'0'0'1120,"0"0"-576,0 0-512,0 0 352,0 0-192,0 0 256,0 0 32,0-15-96,0 0-64,0 15-64,0-16 0,0 32-64,0-32-32,0 16-96,-16 0 32,1 16 0,-1-32-32,1 16-128,-16 0 32,16-16 32,-1 16 64,-15 0 96,16-15 64,0 0-32,-32-1 32,1 1-64,15 15 0,1-15-32,-17 30 0,17-30-64,-1 15-64,0 0 32,0 0-32,1-16 64,-32 16 32,16 0 96,15 0 32,0 0-96,-15 0-96,15 0 0,0 0 32,1 0 32,-1 0 32,-31 0 0,32 16 64,-17-16-96,17 15-64,-17-15 128,17 15 32,-1-15 64,0 0 0,16 16-128,-16-16-32,0-16-32,0 16 32,0-15 0,1 15 32,-1-15 0,0 15-64,0-16-64,1 16-64,-1 0-32,0-15 64,0 15 0,-15 0 160,0 0 0,15-15 96,0 15 0,16-16-256,-1 16-128,-14-16-64,14 2 32,1 14 192,15 0 64,-16-16 0,1 0-64,15 16 96,-15 0 0,15-15-32,-16 15 32,16 0-64,0 0-32,0-15 32,-15 15-32,15 0 0,0 0 0,0-16 0,0 16 0,0-15-96,0 15 64,0 0 96,0 0 160,0 0-96,0 0-64,0 0 96,0 0-160,0 0 0,0 15 0,0-15 64,0 0-32,0 0 64,-16 0-64,16 0 64,0 0 0,0 0 32,-15 0 0,15 16 0,-15-16 0,15 0 0,-31 15-64,16-15-64,-1 15-64,1-15-32,-16 16 64,16 0 64,-1-16 64,1 0 32,-1 14 0,1-14 0,0 0-64,-1 16 32,1-16 0,-1 0 32,-14 16-64,-1-16 32,15 0-128,-30 15 0,15-15 32,1 0 0,-1 15 0,0 1 64,16-16 32,-16 0 32,16 0-64,-1 15-64,1-15 96,-1 0 0,-14 15-32,14-30-64,1 15 32,-1-15 32,-14 15-32,-1 0-32,0 0-64,0-16 32,16 16 32,-16 0 0,16 0 0,-16 0 0,15 0 0,-14 0 0,-1 0-96,0 0 64,0 0-32,1-15 0,-1 15 0,0 0 0,0 0 64,16 0 0,15 0 0,-31 0 0,0-15-96,0 15 0,1 0 64,-1 0 128,-15 0-32,15 0-96,0 0 0,16 0 32,-16 0 0,15 0 0,-14 0 64,14 0-96,1 0-64,0 15 192,-1-15 96,1 0-96,-1 0-64,1 0 0,0 0 32,-1 15 32,1-15 32,-1 16-64,1-1-64,0-15 32,15 15-32,-16-15 0,1 16 64,15-16 32,0 0-33,0 0 33,-16 15-128,1 0 0,0 1-32,-1 0-63,1-1 95,15 0 64,-16-15 64,16 16 31,-15-16-159,15 15 32,0-15 0,0 15 0,-15-15 0,15 0 64,0 16-32,-16-16 64,16 15-288,0-15-31,0 15-97,0 1-32,0 0-32,0-1 0,0 0-352,0 16-96,0 0-1664,-15-1-2112,-1-30 1088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8T02:24:03.12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27494 8437 3712,'0'0'1472,"0"0"-768,0 0-256,0 0 480,0 0-256,0 0 32,0 0-352,0 0-64,0 0-160,0 0 64,0 0 96,0 0-96,0 0-32,0 0 0,0 0 32,0 16-96,0-16 0,0 0-32,0 0-64,0 15-64,0-15 32,0 15 32,0 1 64,0-1-32,0 0-32,0 1 96,0 15 0,0-1 96,0 1 96,0 0-128,0 0-32,0 0-64,0-16 32,15 0-64,-15 16-32,0 0 32,0-16-32,0 16 64,0 0 32,0 15 32,0 0 64,0-15-96,15 0-64,-15 0 0,0-16 32,0 16-32,0-16 64,0 1-64,0-1-32,0 0 160,0 1 128,0-1-32,0 1 32,0-1-160,0-15-32,0 15-96,0 16-96,0-15 64,0 14 0,0-14 96,0-1-32,0 1 64,0-1-64,0-15 64,0 15-128,-15-15 0,15 0 224,0 0 192,0 0-128,0 0 0,0 0-128,0-15-96,0 15 0,0-31-32,-15 31 0,15-31 0,0 16 0,0-16 0,-16 16-96,16-16 64,0 0 96,-15-15-32,15 0-96,0 0 32,0-1 32,0 17 0,15-16 0,-15 15 0,0 0 0,0 16 0,0-1 0,0-15 0,0 16 64,0 0 32,0-1-128,0 1-32,0-1 32,0-14 64,0 14 0,0 1-32,0-16-64,0 16-32,0-1 128,0 1 32,0-1 0,0 1-64,0 0 32,0-1-32,-15 1 0,15-1 64,0 16-96,0-15 0,0 15 96,0-15-96,0-1 0,0 16 32,0-15 0,-15 15 0,15-15 64,0 15-96,0 0 0,0 0 32,0-16 64,0 16-32,0 0-32,0 0 32,0 0-32,0 0 64,0 0 32,-16 0-128,16 0-32,0 0 96,0 0 32,0 0 0,0 0-64,0 16 32,-16-16-32,16 0-96,0 15 64,-15 0 96,15 1 32,-15-16-32,15 15-64,-16 0-128,1-15 64,0 16 32,15-16 32,0 15 0,-16-15 0,16 0 0,0 16-96,-15-16 64,15 15 32,0-15 0,0 15 0,0-15 64,-15 0-96,15 0 0,0 0 32,0 16 64,0-16-96,0 0 0,-16 0 32,16 0 64,0 0-32,0 0-32,0 0-64,0 0-32,0 0 64,0 0 64,0 0-64,0 0 0,0 0-32,0 0 0,0 0 0,0 0 0,31 0 0,-16-16 0,1 16 128,-1-15-32,0 15-32,-15-15 96,16-1 64,-1 1-128,0-1-96,1-14 32,-16 14 64,16-14-64,-1-1 0,0 0 32,-15 16 64,16-16-96,-16 15 0,15 1 96,-15 15 32,0-15-128,0 15 32,0-16 64,0 16 32,0 0-32,0 0 32,0-15-64,0 15-32,0 0 32,0-16-32,0 16-96,0 0 64,0 0 32,0-15 0,0 15-96,0 0 64,0 0 96,0 0 32,0 0-128,0 0 32,0 0 0,0 0 64,0 0-96,0 0 0,0 0-32,15 15-64,-15-15 160,0 16 32,0-1 0,16 16-64,-1-16 32,-15 16 32,15-15-32,17 14 64,-18-14-64,18-1-32,-17 1 32,0 14-32,1-14 64,-1-1 32,0 0-32,-15-15-64,16 16 96,-16-1 0,16-15-128,-16 16 32,0-16-352,0 0-160,0 0-2144,14 0-896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8T02:23:42.67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14101 8498 896,'0'0'416,"0"0"-192,0 0-256,0 0 128,0 16 0,15-16 32,-15 14 288,0 2 96,0 0-32,0-1 32,0 0-96,0 1 0,0 14-96,0 2-32,0-18-96,0 2 32,0 15-128,0-16-64,0 1 0,0 14-32,0-14 0,0-1 0,0 0 0,0 1 64,0 0-32,0-1 64,0 0-64,0-15 416,0 31 224,0 0-192,0-1-160,0 16-64,-15-30-160,15 0 0,0-1 32,0 0-64,-15 1 32,15-1-64,0 0-32,0 1 32,0-16-32,0 16 0,0-2 0,0-14-224,0 0-96,0 16 384,0-16 160,0 16 0,0-16-64,0 0 64,0 0 0,0 0-96,0 0-96,0 0 0,-16 0-32,16 15 0,0-15 64,0 0-96,0 0 0,0 0 32,0 0 64,0 0 32,0 0 32,0 0 0,0 0 64,0 0 32,0 0 32,0 0-128,-15 0-32,15 0-32,0-15 32,0 15 0,0 0 32,-15 0-64,15 0-64,0-16 32,-16 16-32,16-16-96,0 16 64,0-14 32,-15 14 64,15 0-96,0-16 0,0 16 32,0-16 0,-16 16 0,16-15 64,0 15 32,0 0-128,0 0 32,0 0 0,-15-15 0,15 15 0,0 0 64,0 0-32,0 0 64,0-16-64,0 16-96,0-15 32,0 15 32,-15-15 0,15 30 64,0-15 32,0-15-192,0 15 64,0 0 0,0-16 32,0 16 64,0 0-32,-16-16 64,1 16 64,15 0 0,0 0 64,-16 0-128,16 0 0,0 0 32,-15 0 0,15 0-224,0 0 0,0 0-128,15 0 64,1 0 32,-1 16 64,1 0 32,-16-1 32,15 0 0,-15 1 0,15-1 0,1 0 64,-16 17-32,15-18-32,-15 2 32,16 0-32,-16-1 0,0 0 0,15-15 0,-15 16 0,0-16 0,0 0 0,0 0 0,0 0 0,0 0 0,0 0 0,0 0 64,0 0 32,0 0 32,0 0-160,0 0-32,0 0 32,0 0 64,0 0-64,0 0 0,0 0 32,0-16 0,0 16 0,0 0 0,0-15-96,15 0 64,-15 15 32,0-16 64,16 0-32,-16 2 64,0 14-224,15-16 32,-15-15 32,15 16 32,-15-16 96,16 0-32,-1 15-32,-15-14-64,16 14 32,-1 1 32,0 0 0,16-1 0,-15 1 0,-1 15 0,0-15 0,1 15 0,-16-16 0,15 16 0,-15-15 0,16 15 64,-16-15-96,0 15 0,0 0 32,0-16 64,0 16-32,0 0 64,0 0-128,0 0 0,0 0 96,0 0 32,0 0-128,0 0-32,0 0-128,0 0 32,0 0-1024,0 16-2528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8T02:24:22.751"/>
    </inkml:context>
    <inkml:brush xml:id="br0">
      <inkml:brushProperty name="width" value="0.05292" units="cm"/>
      <inkml:brushProperty name="height" value="0.05292" units="cm"/>
      <inkml:brushProperty name="color" value="#E36C09"/>
    </inkml:brush>
  </inkml:definitions>
  <inkml:trace contextRef="#ctx0" brushRef="#br0">27894 9222 896,'0'0'352,"0"0"-192,0 0-128,0 0 160,0 0 256,0 0 160,0 0 192,0 0 64,0 0-192,0 16 0,0-16-256,0 0-96,0 0-160,-15 15-64,15-15-32,0 0-64,0 15 32,0-15 32,0 0 96,0 16 0,0-1 0,-15 0-32,15 16 64,0-16-32,0 1 0,0 0-96,0-2 32,0 2-128,0-16 0,0 16 160,0-16 64,0 15 0,0-15-32,0 15-32,0-15 64,0 16-96,0-16-64,0 15 64,0-15 0,0 15-32,0-15 32,0 0-128,0 16-64,0-16 64,0 0 0,0 0 32,0 15 64,0-15 32,0 0 32,0 15 64,-16-15 32,16 0-96,0 16-32,0-16 96,0 0 32,0 16-96,0-16-32,-16 15-32,16 0 32,0 1-64,0-1 64,0-15-128,0 0 0,-14 15 32,14-15 64,0 16 96,-16-1 0,16 0 0,0 1-32,0-16 0,-16 16 0,16-16 0,0 15-160,0-15 32,-15 0-64,15 15 0,0-15 64,0 0 64,-15 16-96,15-16 0,0 0 96,-16 0 32,16 0-128,0 15 32,-15-15 64,0 0 96,-1 0 64,1 15 96,-16-15-160,15 0-32,1 0 0,0 0-64,15 0 32,-16 16-128,1-16-64,0 0-32,-1 0 96,16 0 0,-15 0 32,0 15 64,-1-15 32,0 0 96,2 0 96,14 0-128,-16 0-96,0 0 32,-14 0 0,-1 0-32,0 0-64,1 0 96,-2 0-128,2 0-64,14 0 128,-14 0 32,14 0 64,1 0 0,-16 0 0,15 0 0,-14 0-64,14 0 32,-30 0 0,16 0 32,-2 0 0,2 0-64,-1 0-64,-15 0 32,15 0-32,15 0 0,-30 0 0,0 0 0,16 0 0,-16 15 0,14-15 64,2 0-96,-1 0 0,0 16 32,1-16 0,-2 0 64,2 0 32,-16 0 32,0 0 0,14 0-64,-14 0-64,16 0 96,-1 0 0,-15 0-32,-1 0-64,1 0 32,0 16-32,16-16 0,-2 0 0,-14 0 0,16 0 0,-1 0 0,16 14 64,-31-14-32,14 0 63,-14 0-63,0 0-32,16 0-63,-2 0-33,2 16 64,-1-16 64,0 0-64,1 0 0,-2 0 32,-29 0 0,30 0 0,-15 16 64,16-16-32,-17 15-32,16 0 95,16-15 1,-16 16-128,16-16 32,-32 0 0,1 15 64,16-15-32,-1 0 64,0 0-64,1 15-32,-2-15-64,2 0 32,-1 0 96,0 16 32,15-16-32,-14 0 32,-16 15-64,15 0-32,0-15 32,1 0-32,14 16 64,-15-16 32,0 0-128,16 0-32,0 0 32,-1 16 0,1-16-64,-16 0 64,15 0 32,-14 15 0,14-15 0,-30 0 0,16 0 64,-2 0-32,2 0-32,-1 0 32,0 0 32,16 0 32,-16 0 32,16 0-64,-16 0-64,0 0 96,0 0 0,-15 0-128,16 0 32,-2 15 0,18-15 0,-18 0 0,17 0 64,-16 0-32,16 0-32,0 0 32,-1 16-32,0-16 0,2 0 0,-2 0 0,-15 0 64,0 0-96,1 15 0,-1-15 32,16 0-96,-17 15 64,17 1 32,0-16 0,-16 0 0,16 15 0,-16 0 0,16-15 0,-17 0 0,-14 16 0,16-16 0,-1 31 0,0-16 0,1-15 64,-2 16-32,17 14-96,-16-14-32,16 14 64,0-14 0,-1 0-64,1-2 64,0-14 32,-1 16 64,0 0-96,-14-1 0,-1-15 32,0 15 0,16 1 64,-16-16 32,15 15-128,2 0-32,-2-15 96,-15 16 32,31-1 0,-15-15-64,-1 15-64,1-15 32,0 16 32,-1 0 64,0-1 32,16 0-128,-14 1-32,14-1-64,-16-15 160,16 15 32,-16 1-96,16-16 32,0 15-64,-15-15-64,15 15 96,0-15 64,0 0 0,0 0 64,-15 0-128,15 0 0,0 0-128,0 0-32,0 0 0,0 0 64,0 0 64,0 0 32,0 0 32,0 0 0,15 0 0,-15-15-95,0 0-1,0-1 64,15 1 64,1-16 127,0 16-127,-2 0-96,-14-1 33,16-15 62,0 16-62,-1-1-1,0-14-32,-15 30 0,16-31 128,-1 31 32,-15-15-33,0-1-63,0 0 160,0 2 32,15-2 128,-15 0-160,0 1 32,0-16 32,0 16-192,0 0 0,0-1-96,0 1 0,0 0 128,0-1 32,0 0-32,0 16 32,0-15-64,-15 0-32,15 15 32,0-16 32,0 1-32,-15 15 64,15-15-64,0 15-32,-16 0 96,16-16 0,-15 16-32,15 0 32,-15-15-64,-1 15 64,0 0-64,2 0 64,-2-15-64,-15 15-32,0 0 160,1 0-96,-1 0-32,0 0 0,0 0-32,16 0 0,-16 0 64,16 0-32,-16 0-32,16 0 32,-17 0 32,2 0-96,-16 0 0,15 0-32,-16 15-64,17-15 160,-16 0 96,0 0-96,-16 15-96,16-15 32,0 16 64,0-16-64,0 15 0,14-15 32,-14 15 0,0 1 0,0-16 64,0 0-32,15 15-32,-15 0 32,15-15-32,-15 0 0,0 0 64,0 0-96,0 16 0,-1-16 32,1 0 0,-1 16 0,17-16 64,-1 0-32,0 0-32,-15 0 32,16 0-32,-17 0-96,1 0 64,15 0 32,1 0 64,-16 0-32,14 0-32,2 15-64,-32-15 32,0 0 96,16 0 32,0 0-128,0 0 32,0 15 0,15 1 0,-15-1 64,-1-15 32,-14 0-128,30 15 32,-15-15 0,0 0 64,15 0-32,-30 16-32,-1-16-64,16 0-32,0 15 128,0-15 32,0 15 0,-1 1-64,1-16 32,-1 0-32,1 16-96,0-16 64,16 0 96,-16 0 32,14 0-32,-14 0-64,0 0 32,0 0-32,-16 14 0,32-14 0,-16 0 0,14 0 0,-14 0 0,16 0 0,14 0 0,-14 0 0,-16 0-96,-1 0 0,16 0 64,-15 0 0,16 0 32,-2 0 64,2 0-32,-1 0-32,0 0 32,-15 0-32,16 0 0,-17 0 0,16 0 0,1 0 0,-1 0 0,0 0 64,0 0-32,16 0 64,-16 0-128,0 0-64,1 0 64,-2 0 0,-14 0 96,16-14-96,-1 14-64,0 0 128,15 0 32,-14 0-96,14 0-32,1-16 96,-16 0 32,16 16-96,0-15 32,-1 15 0,1-15 64,0-1-32,-1 16-32,0-15-64,-14 0-32,-1-1 64,16 16-64,-16-15 32,16 15 64,-1-15 0,0 15 0,2-16 0,-2 0 0,0 16 64,1 0-96,15-15 0,-15 15-32,15-15 0,-16 15 64,16 0 64,-15-16-32,15 16-32,-15-15 32,15 15-32,-16-15 0,16 15 64,0 0-96,-16-16 0,16 16 32,0-15 0,0 15-96,-14 0 64,14-15 32,-16-1 0,0 0 0,16 1 0,0-16-96,-15 1 64,15 14 32,0 1 0,-15 0 0,15-17 0,0 18-96,0-2 64,0 16 32,0-16 0,0 1 64,15 0 32,-15-1-128,-15 16 32,15-15 0,0 15 0,0-15-96,0 15 64,0-16 32,15 16 0,-30-15-96,30 0 64,0-17 32,1 2 0,-16 14-160,16 1 32,-16 0-288,14-16-64,-14 16-863,16-1-417,0-15-2752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8T02:24:59.8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9253 14347 2944,'0'0'1120,"0"0"-576,0 0-288,0 0 416,0 0-320,0 15-32,0-15-128,0 16 32,0-16-64,0 16 0,0-2-32,0-14 0,0 16-64,0 0-64,15-1 32,-15 0 32,0 16 32,16 0-32,-16-1 32,15 2-64,-15-2-32,0 1 160,15 0 32,-15-16 64,0 16 64,0 0-32,0 0 0,0 15-160,0-16-32,0 2 32,0-18 64,0 18-96,0-17 0,0 0 32,0 1 0,0-1 0,0 0 0,0 1-64,0 0-64,0-16 96,0 14 64,0-14-64,-15 16 0,15-16-32,0 0-64,0 0 32,0 0-32,0 0 0,0 0 0,0 0 0,0 0 0,0 0 0,0-16 0,0 16 0,0 0 0,0-14 0,0 14 0,0-16-96,15 0 64,-15-14 32,0-1 0,16 16 0,-16-17 64,0 18-96,15-2 0,0 0 32,-15 1 64,16 0-96,-16-1-64,16 1 64,-16 0 64,14-1-64,2 16 0,-16-15 32,16 15 64,-16-15-32,30 15-32,-14-16-64,14 16 32,-14 0 32,-1 0 64,0 0-32,1 0 64,0 0-64,-16 0 64,15 0-64,-15 0 64,15 0 0,-15 16 32,16-16-64,-16 0-64,0 0 32,0 15 32,15-15 160,-15 15 192,0-15-96,15 16 0,-15-1-288,0 0 0,0 1 32,0 30 96,0-16-64,0-14-64,0 15 128,0 0 128,0-16-96,0 16-32,0-15 64,0-2 0,0 18 32,-15-17 0,15-15 0,-15 15 64,-1 1-96,1 14-64,-16-14-64,15-1-96,-14 0 32,14 1 32,-14-16 32,14 16 32,1-16-65,0 0-63,-1-16-63,0 0-33,2 16 64,-2-15 64,0 0 0,16 15-32,-15-16-64,0 1-32,15 0 64,-16-1 64,16 16-64,0-15-64,0 0 64,0-1 0,0 0 32,0 16 0,16-14-96,-16-2 64,0 16 32,15-31-96,-15 16 64,15-1 32,-15 1 64,0 15-96,0 0-64,0-15-160,0 15 0,0-16-576,0 16-256,0 31-4864,0-16 1888</inkml:trace>
  <inkml:trace contextRef="#ctx0" brushRef="#br0" timeOffset="1845">9792 14609 3456,'0'0'1312,"0"0"-704,0 31-352,0-16 352,0-15-224,0 15 32,0-15-256,0 0-32,0 16-64,0-16-64,0 0 96,0 15 0,0 0 96,0-15-32,0 16 0,0 0-32,0-1 0,0 0 0,0 1 0,0-1 0,0 0 0,0 31-160,0-14 32,0-2 64,0 1 96,0 0 128,0-16 160,0 16-192,0-15 0,0-2-128,0-14-96,0 16-96,16-16 32,-16 16 32,15-16 0,0 15 0,1-15 64,-1 15-96,-15 1 0,15-16 96,1 15-32,-1-15 64,-15 15-64,15-15 64,-15 0-64,0 0 64,16 0-64,-16 0-32,0 0-64,0 0 32,0 0 32,0 0 64,16 0 32,-16 0 32,15 0-64,-15 0-64,0 0-64,15 0 32,-15 0 96,0-15 32,0 15-32,16 0-64,-16-15 96,15 15 64,-15-16 64,0 1 32,15 0-128,-15-1-32,16 0-32,-16-14-64,0 14 96,0-14 64,15-1-128,-15 0-32,0 15 128,0 2 64,0-2-160,15 0-64,-15 1 0,0 0 64,0 15 0,0-16-32,0 1 32,0 0 32,0 15-96,0-16-64,0 16 192,0-15 160,0 15-64,0 0 64,0-15-32,0 15 32,0 0-64,0-16-32,0 16-96,0 0-64,-15-16 32,15 16-32,0 0 0,0-15 0,0 15 0,0-15 0,0 15 0,0 0 64,0 0-32,0 0-32,0 0 32,0 0-32,0 0 0,0 0 0,0 0 0,0 0 0,0 0 0,0 0 0,0 0 0,0 15 0,0-15 0,0 15 64,0 1-96,0 0 0,0-1 32,15 0 64,-15 1-32,0 14-32,0 1 32,16 16-32,-16-17 0,0 1 64,16 0-96,-16-16 0,0 16 96,0-15 32,14-2-32,-14 2-64,0 0-64,16-1 32,-16-15 32,0 15 0,0-15-96,16 0 64,-1 0 32,0 16 64,-15-16-32,16 0-32,-16 0-64,15 0 32,0 15 32,1-15 0,-16 0 0,16 0 0,-2 0-96,-14 0 64,16 0 32,0 0 64,-1 0-32,0-15 64,1 15-224,-16 0-32,15-16-1920,0 1-768,-15 0-608</inkml:trace>
  <inkml:trace contextRef="#ctx0" brushRef="#br0" timeOffset="3376">10208 14547 2944,'0'0'1120,"0"0"-576,0 0-576,0 30 288,0-30-32,0 31 96</inkml:trace>
  <inkml:trace contextRef="#ctx0" brushRef="#br0" timeOffset="3626">10208 14594 6240,'0'0'672,"0"0"-192,0 0-64,0 0-256,0 0 192,0 0 128,0 0 64,0 0-320,0 0-32,0 0-128,0 0 32,0 0-64,16 0 128,-1 16 32,16-16 0,-16 0 32,0 14-128,1 2 0,0-16 96,-2 16 96,18-16-64,-17 0-64,16 0-160,15-16 0,0 0-224,0-14-96,0-1-2848</inkml:trace>
  <inkml:trace contextRef="#ctx0" brushRef="#br0" timeOffset="2917">10377 14363 3456,'0'0'1408,"0"0"-768,0 0-672,0 0 288,0 0-160,0 0 0,0 0 96,0 0 96,0 0 224,0 0 64,0 0-32,0 16 0,0-16-288,0 15-32,0 0 0,0 1 96,0-1 128,0 1-128,0 14 64,0 1 128,0 15-160,0-15-32,0-15-160,0 14-64,0 1-32,0-15-64,0 14 32,0-14-32,0-1-96,16 1 64,-16 14-32,0-14 0,0 15 64,0-16 0,15 16 256,-15-1-192,0-14 0,0 15-128,15-31 0,-15 15 64,0 0 0,0-15 0,0 16 0,0-1-96,16-15 64,-16 16 32,0-16 64,0 15-96,0-15 0,15 0 32,-15 0 64,0 0-32,0 0-32,0 0 96,0 16 0,0-16-32,0 0-64,31 0 96,-16 0-64,1 0 128,15 0 32,-1-16-224,-14 16-128,-1 0 0,16 0 96,0-15 224,-16 15 160,1-31-864,-1 0-352,0 0-832,1 0-288,-1-15-672</inkml:trace>
  <inkml:trace contextRef="#ctx0" brushRef="#br0" timeOffset="9812">11024 15055 2176,'0'0'864,"0"0"-448,0 0-352,0 0 192,0 0-288,0 0-32,0 0 64,0 0 128,0 0 256,0 0 64,0 0-32,0 0 0,0 0-224,0 0-128,0 0 320,15 0 128,-15 0 0,0 0 32,0 0-32,0 0 96,0 0-352,0 0-128,0 0-96,0 0 96,0 0 64,0 0 128,0 0 32,-15 0-160,15 0-128,0-31-32,0 16 32,0-1-96,0-14 0,0-1 96,0 15-192,0 1 32,0 0 32,0-1 96,0 1-64,15 15-64,-15-15 128,16 15 32,-16 0-96,0 0 32,0-16 0,15 16 0,-15 0 64,0 0 32,0 0 32,0 0 64,0 0 32,0 16 32,15-1 0,-15 16 64,0-1-32,0 1 0,0 0-96,0 0-32,0 15 160,0-15 192,-15 30-128,0-14-128,15 14-64,-16-15-128,1 16-64,-31-1-256,-1 1-96,1 16-3552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7T19:14:20.6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24031 17088 3968,'0'0'1472,"0"0"-768,0 0-416,0 0 448,0 0-160,0 0 64,0 0-160,0 0 32,0 0-288,0 0 64,0 0 128,0 0-96,0 0 64,0 0-96,0 0 64,0 0-64,0 15 64,16-15 0,-16 0 32,15 0 0,0 16 0,1-16 0,-1 0 64,1 15-96,14-15-32,1 0-128,0 0-32,15 0-192,-15 0 32,0-15 0,-1 15 0,-14 0 0,15 0 0,-16 15-96,16-15 0,-16 0-224,1 0-64,-16 0-704,15 0-256,0 0-4992,-15-31 3008</inkml:trace>
  <inkml:trace contextRef="#ctx0" brushRef="#br0" timeOffset="-704">23970 17427 8032,'16'0'864,"-32"0"-448,32 0-224,-16 0 0,15 0 32,-15 0 32,0 0 64,0 0 32,0 0 32,0 0 0,0 0 0,0 0 64,0 0-96,0 0-32,15 0-128,-15 0-32,16 0-32,-16 0 64,15 0 32,0 0 32,1 0-64,-1 0 32,1 0 0,14 0 32,17 0-64,-1 0 32,0 0-128,-15 0 0,0 0-32,-1 0-64,1 0 32,0 0-32,-16 0-160,16 0-32,-31 0-256,16 0-128,-1 0-384,-15 0-128,0 0-768,15 0-256</inkml:trace>
  <inkml:trace contextRef="#ctx0" brushRef="#br0" timeOffset="-1047">24001 17427 2816,'30'0'1120,"-30"0"-576,-30 0 128,-1 0 608</inkml:trace>
  <inkml:trace contextRef="#ctx0" brushRef="#br0" timeOffset="17564">25110 16811 3328,'0'0'1312,"0"0"-704,0 0-96,0 0 576,0 0-160,0 0-64,0 0-288,0 0-32,0 0-320,0 0 64,0 0 128,0 0-160,0 0 0,0 0 64,0 0 32,0 0 32,0 15 0,0-15-128,0 0-96,0 16 64,0 30 64,0-15 0,0 15 0,0 1-32,0 14 64,0-15-32,-15 15 0,15-14-32,0-16 0,-16 15-128,16-31-96,0 16 0,0-15 32,0-1-96,0 0 0,0 1 32,0-1 0,0 0 0,0-15 0,0 16 0,0-16 64,0 0-32,0 0-32,0 0-544,0 0-288,0 0-1056,0-16-384,0 1-1216</inkml:trace>
  <inkml:trace contextRef="#ctx0" brushRef="#br0" timeOffset="18970">25155 16764 6272,'-15'16'2368,"15"0"-1280,0-16-704,0 0 608,0 0-320,0 14-32,0-14-256,0 0 0,0 0-224,0 0-96,0 0 32,15 16-64,-15-16-32,0 0-64,0 16 32,16-16 96,-16 15-32,0 0-32,0 1 32,15-1-32,1 16 0,-16-16 64,15 16 96,0-15 0,16 14 0,0-14-32,-16 14 64,1-14 32,15 14 32,-16 2-128,0-2-32,1 1 32,-1-16 0,1 16-64,-1-16 32,-15 17-64,15-18-32,1 2 32,-16 0-32,15-1 0,1 0 0,-16 1 0,15-16 64,-15 15-96,0-15 0,15 0 32,-15 15 64,0-15-32,0 0 64,0 0-64,0 0-32,0 0-64,0 0 32,0 0 32,0 0 64,0 0-32,0 0-32,16 0-64,-16 0 32,0 0 32,0 0 64,0 0-32,0 0 64,0 0-64,0 0-32,0 0-64,0 0 32,0 0 32,0 0 0,0 0 0,0 0 64,0 0-32,0 0-32,0-15 32,0 0-32,0-16 0,0 16 64,15-31-96,-15 14 0,15 2 96,1-16 32,-1 14-128,1 2-32,-1 14 32,-15-14 64,15 14 64,-15-30 223,-15 31 1,15 0-128,0-17 0,0 2-128,0 14 32,-15 1-64,15-16 64,0 16-64,0 0-32,0-1-64,0 0 32,0 2 32,0-2 0,0 0 0,0 1 0,0 0-96,0 15 64,0-16 32,0 16 64,0-15-32,0 15-32,0-15-64,0 15 32,15-16 32,0 16 0,-15-16 0,0 2 64,16-2-32,-16 0-32,0 16-64,0-15 128,0 0 0,0 15 0,0-16-64,0 1 32,0 15 32,0 0 32,0 0-128,0 0 32,0 0-64,0 0 0,0 0 64,0 0 0,0 0-96,0 0 64,0 0-32,0 0 0,0 0 64,15 15 0,-15-15 64,0 0-32,16 0 64,-1 16-704,-15-16-287,15-46-7521,-61 15 4224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7T19:15:58.675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18996 15087 4480,'0'0'1760,"0"0"-960,0 0-448,0 0 480,0 0-320,0 0-128,0 0-160,0 0-64,0 0-96,0 0 96,15 0 128,-15 0-32,0 0 96,0-15-64,16 15 64,-16 0-128,0 0 32,0 0-96,0 0 0,15 0-32,-15 0 64,15 0-96,-15-15 0,16 15 96,-1 0 32,-15 0-192,16-16-64,-16 16 64,15 0 32,-15 0 0,0 0 32,15 0 64,-15 0 128,0 0-64,16 0 32,-16 0-160,0 0-64,0 16 0,15-16 32,-15 0 32,16 0 96,-1 0 96,0 15-128,-15-15-32,31 15 64,-15-15-32,-1 16 0,0-1-32,1-15 64,-16 15-32,15 1 63,-15-16-63,0 15 64,15 1-192,-15-16-32,0 15 0,0 0 64,0 1 32,0 15-32,-15-16 160,0 0 96,15 1 32,-31-1 32,16-15-192,-1 16-128,1-16-32,-1 15-32,1-15 0,15 0 0,-15 0-96,15 0 0,-16 0-224,1-15-1024,-1-16-127,1 15-417,15 1-64,-15 0 544,-1-1 352,16 1 64,-15 15 32,15-16-1248</inkml:trace>
  <inkml:trace contextRef="#ctx0" brushRef="#br0" timeOffset="1484">19735 14918 2944,'0'0'1120,"0"0"-576,0 0-352,0 0 352,0 0 0,0 0 32,0 0-96,0 0 32,0 0-96,-15 16 0,15-1 128,0 0 32,-16-15 416,16 0-480,0 0-128,0 16-160,-15-1-64,15-15-32,0 15 0,0-15-224,0 16 0,0-16-32,0 16 64,0-16 32,0 15 32,0 0 0,0-15 0,0 16 192,0-1 128,0-15-32,0 15 64,0-15-256,0 0-128,0 0-96,0 0 0,15 16 96,-15-16 64,16 0 0,-16 0 64,15 0 64,1 0 128,-16 15-352,15-15-96,0 0 64,-15 0 32,16 0 64,-1 15 64,-15-15-32,31 0 128,-16 16 32,16-16 0,0 16 32,-16-16 64,1 14-64,15 18-64,-31-2-64,15-14-96,0-1 96,-15 0 0,16 1-32,-16 0-64,16-2 32,-16 2 32,0 0 32,0-1 96,0 0-32,0 1 64,0-1-128,0 0 0,-16 1 32,16-1 0,-16 16-64,1-15-64,0 14 32,-1-14 32,1-1-32,-16 0-32,16 1 32,-1-1 32,1-15-32,-16 15-32,16 1 96,-16-16 0,15 16-128,1-2-32,-16-14-64,16 0 96,-16 0 0,0-14 96,16 14-96,-16-16 0,16 0-128,-1-14 32,1-1-160,0 0 32,15 1 64,-16 14 32,1-15 96,15 16 32,0-1 96,-16 16 32,16-15-32,0 15-64,0 0-64,0 0-32,0 0 64,0 0 0,0 0-64,-15 15 0,15-15-288,0 31-160,-15 0-224,-1 0-64,-15 0-1408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4345230"/>
            <a:ext cx="8246070" cy="8592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6" y="5261460"/>
            <a:ext cx="8246070" cy="45811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443835"/>
            <a:ext cx="82296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054655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55808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5" y="1291130"/>
            <a:ext cx="6558080" cy="427574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88290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512770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88290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512770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19.png"/><Relationship Id="rId18" Type="http://schemas.openxmlformats.org/officeDocument/2006/relationships/image" Target="../media/image9.jpg"/><Relationship Id="rId3" Type="http://schemas.openxmlformats.org/officeDocument/2006/relationships/image" Target="../media/image14.png"/><Relationship Id="rId21" Type="http://schemas.openxmlformats.org/officeDocument/2006/relationships/customXml" Target="../ink/ink16.xml"/><Relationship Id="rId7" Type="http://schemas.openxmlformats.org/officeDocument/2006/relationships/image" Target="../media/image16.png"/><Relationship Id="rId12" Type="http://schemas.openxmlformats.org/officeDocument/2006/relationships/customXml" Target="../ink/ink12.xml"/><Relationship Id="rId17" Type="http://schemas.openxmlformats.org/officeDocument/2006/relationships/image" Target="../media/image21.png"/><Relationship Id="rId2" Type="http://schemas.openxmlformats.org/officeDocument/2006/relationships/image" Target="../media/image4.jpg"/><Relationship Id="rId16" Type="http://schemas.openxmlformats.org/officeDocument/2006/relationships/customXml" Target="../ink/ink14.xml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customXml" Target="../ink/ink11.xml"/><Relationship Id="rId19" Type="http://schemas.openxmlformats.org/officeDocument/2006/relationships/customXml" Target="../ink/ink15.xml"/><Relationship Id="rId4" Type="http://schemas.openxmlformats.org/officeDocument/2006/relationships/customXml" Target="../ink/ink8.xml"/><Relationship Id="rId9" Type="http://schemas.openxmlformats.org/officeDocument/2006/relationships/image" Target="../media/image17.png"/><Relationship Id="rId14" Type="http://schemas.openxmlformats.org/officeDocument/2006/relationships/customXml" Target="../ink/ink13.xml"/><Relationship Id="rId22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customXml" Target="../ink/ink18.xml"/><Relationship Id="rId12" Type="http://schemas.openxmlformats.org/officeDocument/2006/relationships/image" Target="../media/image2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customXml" Target="../ink/ink19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png"/><Relationship Id="rId18" Type="http://schemas.openxmlformats.org/officeDocument/2006/relationships/customXml" Target="../ink/ink28.xml"/><Relationship Id="rId26" Type="http://schemas.openxmlformats.org/officeDocument/2006/relationships/customXml" Target="../ink/ink32.xm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customXml" Target="../ink/ink25.xm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33" Type="http://schemas.openxmlformats.org/officeDocument/2006/relationships/image" Target="../media/image52.png"/><Relationship Id="rId2" Type="http://schemas.openxmlformats.org/officeDocument/2006/relationships/image" Target="../media/image4.jpg"/><Relationship Id="rId16" Type="http://schemas.openxmlformats.org/officeDocument/2006/relationships/customXml" Target="../ink/ink27.xml"/><Relationship Id="rId20" Type="http://schemas.openxmlformats.org/officeDocument/2006/relationships/customXml" Target="../ink/ink29.xml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11" Type="http://schemas.openxmlformats.org/officeDocument/2006/relationships/image" Target="../media/image34.png"/><Relationship Id="rId24" Type="http://schemas.openxmlformats.org/officeDocument/2006/relationships/customXml" Target="../ink/ink31.xml"/><Relationship Id="rId32" Type="http://schemas.openxmlformats.org/officeDocument/2006/relationships/customXml" Target="../ink/ink35.xml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28" Type="http://schemas.openxmlformats.org/officeDocument/2006/relationships/customXml" Target="../ink/ink33.xml"/><Relationship Id="rId10" Type="http://schemas.openxmlformats.org/officeDocument/2006/relationships/customXml" Target="../ink/ink24.xml"/><Relationship Id="rId19" Type="http://schemas.openxmlformats.org/officeDocument/2006/relationships/image" Target="../media/image38.png"/><Relationship Id="rId31" Type="http://schemas.openxmlformats.org/officeDocument/2006/relationships/image" Target="../media/image44.png"/><Relationship Id="rId4" Type="http://schemas.openxmlformats.org/officeDocument/2006/relationships/customXml" Target="../ink/ink21.xml"/><Relationship Id="rId9" Type="http://schemas.openxmlformats.org/officeDocument/2006/relationships/image" Target="../media/image33.png"/><Relationship Id="rId14" Type="http://schemas.openxmlformats.org/officeDocument/2006/relationships/customXml" Target="../ink/ink26.xml"/><Relationship Id="rId22" Type="http://schemas.openxmlformats.org/officeDocument/2006/relationships/customXml" Target="../ink/ink30.xml"/><Relationship Id="rId27" Type="http://schemas.openxmlformats.org/officeDocument/2006/relationships/image" Target="../media/image42.png"/><Relationship Id="rId30" Type="http://schemas.openxmlformats.org/officeDocument/2006/relationships/customXml" Target="../ink/ink34.xml"/><Relationship Id="rId8" Type="http://schemas.openxmlformats.org/officeDocument/2006/relationships/customXml" Target="../ink/ink2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customXml" Target="../ink/ink40.xml"/><Relationship Id="rId18" Type="http://schemas.openxmlformats.org/officeDocument/2006/relationships/image" Target="../media/image61.png"/><Relationship Id="rId26" Type="http://schemas.openxmlformats.org/officeDocument/2006/relationships/image" Target="../media/image65.png"/><Relationship Id="rId3" Type="http://schemas.openxmlformats.org/officeDocument/2006/relationships/image" Target="../media/image53.png"/><Relationship Id="rId21" Type="http://schemas.openxmlformats.org/officeDocument/2006/relationships/customXml" Target="../ink/ink44.xml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customXml" Target="../ink/ink42.xml"/><Relationship Id="rId25" Type="http://schemas.openxmlformats.org/officeDocument/2006/relationships/customXml" Target="../ink/ink46.xml"/><Relationship Id="rId2" Type="http://schemas.openxmlformats.org/officeDocument/2006/relationships/image" Target="../media/image4.jpg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11" Type="http://schemas.openxmlformats.org/officeDocument/2006/relationships/image" Target="../media/image57.png"/><Relationship Id="rId24" Type="http://schemas.openxmlformats.org/officeDocument/2006/relationships/image" Target="../media/image64.png"/><Relationship Id="rId5" Type="http://schemas.openxmlformats.org/officeDocument/2006/relationships/image" Target="../media/image54.png"/><Relationship Id="rId15" Type="http://schemas.openxmlformats.org/officeDocument/2006/relationships/customXml" Target="../ink/ink41.xml"/><Relationship Id="rId23" Type="http://schemas.openxmlformats.org/officeDocument/2006/relationships/customXml" Target="../ink/ink45.xml"/><Relationship Id="rId10" Type="http://schemas.openxmlformats.org/officeDocument/2006/relationships/customXml" Target="../ink/ink39.xml"/><Relationship Id="rId19" Type="http://schemas.openxmlformats.org/officeDocument/2006/relationships/customXml" Target="../ink/ink43.xml"/><Relationship Id="rId4" Type="http://schemas.openxmlformats.org/officeDocument/2006/relationships/customXml" Target="../ink/ink36.xml"/><Relationship Id="rId9" Type="http://schemas.openxmlformats.org/officeDocument/2006/relationships/image" Target="../media/image56.png"/><Relationship Id="rId14" Type="http://schemas.openxmlformats.org/officeDocument/2006/relationships/image" Target="../media/image59.png"/><Relationship Id="rId22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.xml"/><Relationship Id="rId13" Type="http://schemas.openxmlformats.org/officeDocument/2006/relationships/image" Target="../media/image71.png"/><Relationship Id="rId18" Type="http://schemas.openxmlformats.org/officeDocument/2006/relationships/customXml" Target="../ink/ink54.xml"/><Relationship Id="rId3" Type="http://schemas.openxmlformats.org/officeDocument/2006/relationships/image" Target="../media/image26.tmp"/><Relationship Id="rId21" Type="http://schemas.openxmlformats.org/officeDocument/2006/relationships/image" Target="../media/image75.png"/><Relationship Id="rId7" Type="http://schemas.openxmlformats.org/officeDocument/2006/relationships/image" Target="../media/image68.png"/><Relationship Id="rId12" Type="http://schemas.openxmlformats.org/officeDocument/2006/relationships/customXml" Target="../ink/ink51.xml"/><Relationship Id="rId17" Type="http://schemas.openxmlformats.org/officeDocument/2006/relationships/image" Target="../media/image73.png"/><Relationship Id="rId2" Type="http://schemas.openxmlformats.org/officeDocument/2006/relationships/image" Target="../media/image4.jpg"/><Relationship Id="rId16" Type="http://schemas.openxmlformats.org/officeDocument/2006/relationships/customXml" Target="../ink/ink53.xml"/><Relationship Id="rId20" Type="http://schemas.openxmlformats.org/officeDocument/2006/relationships/customXml" Target="../ink/ink5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11" Type="http://schemas.openxmlformats.org/officeDocument/2006/relationships/image" Target="../media/image70.png"/><Relationship Id="rId5" Type="http://schemas.openxmlformats.org/officeDocument/2006/relationships/image" Target="../media/image67.png"/><Relationship Id="rId15" Type="http://schemas.openxmlformats.org/officeDocument/2006/relationships/image" Target="../media/image72.png"/><Relationship Id="rId23" Type="http://schemas.openxmlformats.org/officeDocument/2006/relationships/image" Target="../media/image76.png"/><Relationship Id="rId10" Type="http://schemas.openxmlformats.org/officeDocument/2006/relationships/customXml" Target="../ink/ink50.xml"/><Relationship Id="rId19" Type="http://schemas.openxmlformats.org/officeDocument/2006/relationships/image" Target="../media/image74.png"/><Relationship Id="rId4" Type="http://schemas.openxmlformats.org/officeDocument/2006/relationships/customXml" Target="../ink/ink47.xml"/><Relationship Id="rId9" Type="http://schemas.openxmlformats.org/officeDocument/2006/relationships/image" Target="../media/image69.png"/><Relationship Id="rId14" Type="http://schemas.openxmlformats.org/officeDocument/2006/relationships/customXml" Target="../ink/ink52.xml"/><Relationship Id="rId22" Type="http://schemas.openxmlformats.org/officeDocument/2006/relationships/customXml" Target="../ink/ink5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9.xml"/><Relationship Id="rId3" Type="http://schemas.openxmlformats.org/officeDocument/2006/relationships/image" Target="../media/image27.tmp"/><Relationship Id="rId7" Type="http://schemas.openxmlformats.org/officeDocument/2006/relationships/image" Target="../media/image7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8.xml"/><Relationship Id="rId5" Type="http://schemas.openxmlformats.org/officeDocument/2006/relationships/image" Target="../media/image78.png"/><Relationship Id="rId4" Type="http://schemas.openxmlformats.org/officeDocument/2006/relationships/customXml" Target="../ink/ink57.xml"/><Relationship Id="rId9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2.xml"/><Relationship Id="rId13" Type="http://schemas.openxmlformats.org/officeDocument/2006/relationships/image" Target="../media/image83.png"/><Relationship Id="rId3" Type="http://schemas.openxmlformats.org/officeDocument/2006/relationships/image" Target="../media/image28.jpg"/><Relationship Id="rId7" Type="http://schemas.openxmlformats.org/officeDocument/2006/relationships/image" Target="../media/image77.png"/><Relationship Id="rId12" Type="http://schemas.openxmlformats.org/officeDocument/2006/relationships/customXml" Target="../ink/ink64.xml"/><Relationship Id="rId17" Type="http://schemas.openxmlformats.org/officeDocument/2006/relationships/image" Target="../media/image85.png"/><Relationship Id="rId2" Type="http://schemas.openxmlformats.org/officeDocument/2006/relationships/image" Target="../media/image4.jpg"/><Relationship Id="rId16" Type="http://schemas.openxmlformats.org/officeDocument/2006/relationships/customXml" Target="../ink/ink6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.xml"/><Relationship Id="rId11" Type="http://schemas.openxmlformats.org/officeDocument/2006/relationships/image" Target="../media/image82.png"/><Relationship Id="rId5" Type="http://schemas.openxmlformats.org/officeDocument/2006/relationships/image" Target="../media/image66.png"/><Relationship Id="rId15" Type="http://schemas.openxmlformats.org/officeDocument/2006/relationships/image" Target="../media/image84.png"/><Relationship Id="rId10" Type="http://schemas.openxmlformats.org/officeDocument/2006/relationships/customXml" Target="../ink/ink63.xml"/><Relationship Id="rId4" Type="http://schemas.openxmlformats.org/officeDocument/2006/relationships/customXml" Target="../ink/ink60.xml"/><Relationship Id="rId9" Type="http://schemas.openxmlformats.org/officeDocument/2006/relationships/image" Target="../media/image81.png"/><Relationship Id="rId14" Type="http://schemas.openxmlformats.org/officeDocument/2006/relationships/customXml" Target="../ink/ink6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0.png"/><Relationship Id="rId13" Type="http://schemas.openxmlformats.org/officeDocument/2006/relationships/customXml" Target="../ink/ink72.xml"/><Relationship Id="rId3" Type="http://schemas.openxmlformats.org/officeDocument/2006/relationships/customXml" Target="../ink/ink67.xml"/><Relationship Id="rId7" Type="http://schemas.openxmlformats.org/officeDocument/2006/relationships/customXml" Target="../ink/ink69.xml"/><Relationship Id="rId12" Type="http://schemas.openxmlformats.org/officeDocument/2006/relationships/image" Target="../media/image86.png"/><Relationship Id="rId2" Type="http://schemas.openxmlformats.org/officeDocument/2006/relationships/image" Target="../media/image4.jp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0.png"/><Relationship Id="rId11" Type="http://schemas.openxmlformats.org/officeDocument/2006/relationships/customXml" Target="../ink/ink71.xml"/><Relationship Id="rId5" Type="http://schemas.openxmlformats.org/officeDocument/2006/relationships/customXml" Target="../ink/ink68.xml"/><Relationship Id="rId15" Type="http://schemas.openxmlformats.org/officeDocument/2006/relationships/customXml" Target="../ink/ink73.xml"/><Relationship Id="rId10" Type="http://schemas.openxmlformats.org/officeDocument/2006/relationships/image" Target="../media/image850.png"/><Relationship Id="rId4" Type="http://schemas.openxmlformats.org/officeDocument/2006/relationships/image" Target="../media/image820.png"/><Relationship Id="rId9" Type="http://schemas.openxmlformats.org/officeDocument/2006/relationships/customXml" Target="../ink/ink70.xml"/><Relationship Id="rId14" Type="http://schemas.openxmlformats.org/officeDocument/2006/relationships/image" Target="../media/image8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49.png"/><Relationship Id="rId2" Type="http://schemas.openxmlformats.org/officeDocument/2006/relationships/image" Target="../media/image4.jp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customXml" Target="../ink/ink4.xml"/><Relationship Id="rId1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4345230"/>
            <a:ext cx="7940660" cy="85920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Suppression of High PAPR for OFDM Signals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785" y="5414165"/>
            <a:ext cx="3206805" cy="1068935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+mj-lt"/>
                <a:cs typeface="Times New Roman" panose="02020603050405020304" pitchFamily="18" charset="0"/>
              </a:rPr>
              <a:t>Khashayar Namdar</a:t>
            </a:r>
          </a:p>
          <a:p>
            <a:pPr algn="l"/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Seyedashkan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Miraftabi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5860F-F428-4FD8-82F7-53DEC1AB5F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37" y="222195"/>
            <a:ext cx="1068935" cy="1068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038C67A-36D6-43DA-AD5F-7062265EF015}"/>
              </a:ext>
            </a:extLst>
          </p:cNvPr>
          <p:cNvSpPr txBox="1">
            <a:spLocks/>
          </p:cNvSpPr>
          <p:nvPr/>
        </p:nvSpPr>
        <p:spPr>
          <a:xfrm>
            <a:off x="6709870" y="6330395"/>
            <a:ext cx="2748690" cy="458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2021-2022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C00D894-A20F-4337-B3E4-D2A35A6F7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55" y="1892916"/>
            <a:ext cx="8229600" cy="45811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rgbClr val="FFC000"/>
                </a:solidFill>
              </a:rPr>
              <a:t>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06DB87B-A050-44E6-A010-C49ECB8957B3}"/>
                  </a:ext>
                </a:extLst>
              </p:cNvPr>
              <p:cNvSpPr/>
              <p:nvPr/>
            </p:nvSpPr>
            <p:spPr>
              <a:xfrm>
                <a:off x="424055" y="2401988"/>
                <a:ext cx="7659213" cy="40523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N: Number of carriers (or subcarriers)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Cambria Math" panose="02040503050406030204" pitchFamily="18" charset="0"/>
                    <a:cs typeface="+mn-cs"/>
                  </a:rPr>
                  <a:t>At times 0,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𝜏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2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𝜏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… N symbols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∊ C) are received.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k=0,1,2,…N-1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Modulation    --------&gt;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Equal Energy   -----&gt;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=0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06DB87B-A050-44E6-A010-C49ECB895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5" y="2401988"/>
                <a:ext cx="7659213" cy="4052391"/>
              </a:xfrm>
              <a:prstGeom prst="rect">
                <a:avLst/>
              </a:prstGeom>
              <a:blipFill>
                <a:blip r:embed="rId3"/>
                <a:stretch>
                  <a:fillRect l="-1672" t="-1353" r="-478" b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101D3BB-8036-4A87-96D1-EB57716F6431}"/>
                  </a:ext>
                </a:extLst>
              </p14:cNvPr>
              <p14:cNvContentPartPr/>
              <p14:nvPr/>
            </p14:nvContentPartPr>
            <p14:xfrm>
              <a:off x="6910516" y="5857593"/>
              <a:ext cx="637560" cy="3438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101D3BB-8036-4A87-96D1-EB57716F64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01156" y="5848243"/>
                <a:ext cx="656280" cy="36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2B290-1A46-49D5-92A2-2BCE7B18FBC5}"/>
                  </a:ext>
                </a:extLst>
              </p14:cNvPr>
              <p14:cNvContentPartPr/>
              <p14:nvPr/>
            </p14:nvContentPartPr>
            <p14:xfrm>
              <a:off x="5120596" y="5286633"/>
              <a:ext cx="377640" cy="288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2B290-1A46-49D5-92A2-2BCE7B18FB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11236" y="5277273"/>
                <a:ext cx="39636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D0BB6D2-A954-42D5-8FAA-A6EAC7F5F614}"/>
                  </a:ext>
                </a:extLst>
              </p14:cNvPr>
              <p14:cNvContentPartPr/>
              <p14:nvPr/>
            </p14:nvContentPartPr>
            <p14:xfrm>
              <a:off x="5137156" y="5364393"/>
              <a:ext cx="11520" cy="211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D0BB6D2-A954-42D5-8FAA-A6EAC7F5F61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27796" y="5355033"/>
                <a:ext cx="3024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35EDD95-0E22-471E-922C-D9F5D85BB7B9}"/>
                  </a:ext>
                </a:extLst>
              </p14:cNvPr>
              <p14:cNvContentPartPr/>
              <p14:nvPr/>
            </p14:nvContentPartPr>
            <p14:xfrm>
              <a:off x="5613796" y="5220393"/>
              <a:ext cx="16920" cy="288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35EDD95-0E22-471E-922C-D9F5D85BB7B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04436" y="5211033"/>
                <a:ext cx="3564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D468C22-E55F-4136-A748-19490F2FAAC7}"/>
                  </a:ext>
                </a:extLst>
              </p14:cNvPr>
              <p14:cNvContentPartPr/>
              <p14:nvPr/>
            </p14:nvContentPartPr>
            <p14:xfrm>
              <a:off x="5696956" y="5209233"/>
              <a:ext cx="138780" cy="299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D468C22-E55F-4136-A748-19490F2FAAC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87608" y="5199873"/>
                <a:ext cx="157476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A31CF0E-3B1A-4060-820A-C1F5F7A62A2B}"/>
                  </a:ext>
                </a:extLst>
              </p14:cNvPr>
              <p14:cNvContentPartPr/>
              <p14:nvPr/>
            </p14:nvContentPartPr>
            <p14:xfrm>
              <a:off x="4688236" y="4893333"/>
              <a:ext cx="1435500" cy="9534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A31CF0E-3B1A-4060-820A-C1F5F7A62A2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78880" y="4883978"/>
                <a:ext cx="1454213" cy="972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5D5543D-B5FF-4244-9330-F35D012635D7}"/>
                  </a:ext>
                </a:extLst>
              </p14:cNvPr>
              <p14:cNvContentPartPr/>
              <p14:nvPr/>
            </p14:nvContentPartPr>
            <p14:xfrm>
              <a:off x="5364316" y="5807733"/>
              <a:ext cx="66600" cy="1497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5D5543D-B5FF-4244-9330-F35D012635D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54956" y="5798373"/>
                <a:ext cx="85320" cy="168480"/>
              </a:xfrm>
              <a:prstGeom prst="rect">
                <a:avLst/>
              </a:prstGeom>
            </p:spPr>
          </p:pic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605ACD21-FC1B-472F-AAD3-0CF1CE614D72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950" y="3986792"/>
            <a:ext cx="861864" cy="8589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B3971ED-9B51-43BB-BC38-7DC43747F869}"/>
                  </a:ext>
                </a:extLst>
              </p14:cNvPr>
              <p14:cNvContentPartPr/>
              <p14:nvPr/>
            </p14:nvContentPartPr>
            <p14:xfrm>
              <a:off x="2615716" y="3707313"/>
              <a:ext cx="1707120" cy="13246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B3971ED-9B51-43BB-BC38-7DC43747F86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606358" y="3697957"/>
                <a:ext cx="1725836" cy="13433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D6E3BAE-9699-4580-9446-32D226780566}"/>
                  </a:ext>
                </a:extLst>
              </p14:cNvPr>
              <p14:cNvContentPartPr/>
              <p14:nvPr/>
            </p14:nvContentPartPr>
            <p14:xfrm>
              <a:off x="2687716" y="4882173"/>
              <a:ext cx="166500" cy="2385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D6E3BAE-9699-4580-9446-32D22678056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678366" y="4872820"/>
                <a:ext cx="185200" cy="257206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0701B136-99C6-4EE0-B39A-D32C18C4034A}"/>
              </a:ext>
            </a:extLst>
          </p:cNvPr>
          <p:cNvSpPr/>
          <p:nvPr/>
        </p:nvSpPr>
        <p:spPr>
          <a:xfrm>
            <a:off x="8389625" y="69490"/>
            <a:ext cx="610820" cy="610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27982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C00D894-A20F-4337-B3E4-D2A35A6F7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55" y="1892916"/>
            <a:ext cx="8229600" cy="45811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rgbClr val="FFC000"/>
                </a:solidFill>
              </a:rPr>
              <a:t>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06DB87B-A050-44E6-A010-C49ECB8957B3}"/>
                  </a:ext>
                </a:extLst>
              </p:cNvPr>
              <p:cNvSpPr/>
              <p:nvPr/>
            </p:nvSpPr>
            <p:spPr>
              <a:xfrm>
                <a:off x="424055" y="2401988"/>
                <a:ext cx="6710555" cy="3567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Carrier Frequency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prstClr val="white"/>
                    </a:solidFill>
                  </a:rPr>
                  <a:t>: Bandwidth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lvl="0"/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Transmitted Signal in t=[0,</a:t>
                </a:r>
                <a:r>
                  <a:rPr lang="en-US" sz="20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]: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lvl="0"/>
                <a:r>
                  <a:rPr kumimoji="0" lang="en-US" sz="2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S(t)=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=0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0" i="1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06DB87B-A050-44E6-A010-C49ECB895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5" y="2401988"/>
                <a:ext cx="6710555" cy="3567451"/>
              </a:xfrm>
              <a:prstGeom prst="rect">
                <a:avLst/>
              </a:prstGeom>
              <a:blipFill>
                <a:blip r:embed="rId3"/>
                <a:stretch>
                  <a:fillRect l="-1909" t="-1538" b="-3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C872849-0FF3-4976-A4FD-BA888C7B1F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053" y="1291130"/>
            <a:ext cx="1350135" cy="12066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959DA26-6BFE-430A-8B4A-27A66BC27410}"/>
                  </a:ext>
                </a:extLst>
              </p14:cNvPr>
              <p14:cNvContentPartPr/>
              <p14:nvPr/>
            </p14:nvContentPartPr>
            <p14:xfrm>
              <a:off x="6744376" y="2654493"/>
              <a:ext cx="338220" cy="1942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959DA26-6BFE-430A-8B4A-27A66BC2741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35021" y="2645142"/>
                <a:ext cx="356930" cy="2129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6C8040C-CC13-40A4-A2FD-FA373CE4AA50}"/>
                  </a:ext>
                </a:extLst>
              </p14:cNvPr>
              <p14:cNvContentPartPr/>
              <p14:nvPr/>
            </p14:nvContentPartPr>
            <p14:xfrm>
              <a:off x="6860656" y="881133"/>
              <a:ext cx="2100600" cy="20395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6C8040C-CC13-40A4-A2FD-FA373CE4AA5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51298" y="871774"/>
                <a:ext cx="2119317" cy="2058298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14FE9885-0322-4023-8BA4-8B9B110F58BB}"/>
              </a:ext>
            </a:extLst>
          </p:cNvPr>
          <p:cNvSpPr/>
          <p:nvPr/>
        </p:nvSpPr>
        <p:spPr>
          <a:xfrm>
            <a:off x="8389625" y="69490"/>
            <a:ext cx="610820" cy="610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0D2D7B0-126F-469F-8EBB-E8D25968201F}"/>
                  </a:ext>
                </a:extLst>
              </p14:cNvPr>
              <p14:cNvContentPartPr/>
              <p14:nvPr/>
            </p14:nvContentPartPr>
            <p14:xfrm>
              <a:off x="5541796" y="4754733"/>
              <a:ext cx="2383020" cy="621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0D2D7B0-126F-469F-8EBB-E8D25968201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32438" y="4745373"/>
                <a:ext cx="2401736" cy="63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083D811-0185-4B2D-B53F-29C8ABCD3BBA}"/>
                  </a:ext>
                </a:extLst>
              </p14:cNvPr>
              <p14:cNvContentPartPr/>
              <p14:nvPr/>
            </p14:nvContentPartPr>
            <p14:xfrm>
              <a:off x="4915576" y="4006653"/>
              <a:ext cx="3452760" cy="24165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083D811-0185-4B2D-B53F-29C8ABCD3BB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06217" y="3997295"/>
                <a:ext cx="3471478" cy="243521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5600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C00D894-A20F-4337-B3E4-D2A35A6F7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55" y="1892916"/>
            <a:ext cx="8229600" cy="458115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06DB87B-A050-44E6-A010-C49ECB8957B3}"/>
                  </a:ext>
                </a:extLst>
              </p:cNvPr>
              <p:cNvSpPr/>
              <p:nvPr/>
            </p:nvSpPr>
            <p:spPr>
              <a:xfrm>
                <a:off x="424055" y="2401988"/>
                <a:ext cx="7571303" cy="3788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Carrier Frequency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Bandwidth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            </a:t>
                </a:r>
                <a:r>
                  <a:rPr lang="en-US" sz="2800" dirty="0">
                    <a:solidFill>
                      <a:prstClr val="white"/>
                    </a:solidFill>
                  </a:rPr>
                  <a:t>t=[0,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>
                    <a:solidFill>
                      <a:prstClr val="white"/>
                    </a:solidFill>
                  </a:rPr>
                  <a:t>)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lvl="0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PAPR(a)=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𝑀𝑎𝑥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800" dirty="0">
                                    <a:solidFill>
                                      <a:schemeClr val="bg1"/>
                                    </a:solidFill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sz="2800" dirty="0">
                                    <a:solidFill>
                                      <a:schemeClr val="bg1"/>
                                    </a:solidFill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2800" dirty="0">
                                    <a:solidFill>
                                      <a:schemeClr val="bg1"/>
                                    </a:solidFill>
                                  </a:rPr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en-US" sz="2800" dirty="0">
                                    <a:solidFill>
                                      <a:schemeClr val="bg1"/>
                                    </a:solidFill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num>
                      <m:den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𝐴𝑣𝑔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800" dirty="0">
                                    <a:solidFill>
                                      <a:schemeClr val="bg1"/>
                                    </a:solidFill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sz="2800" dirty="0">
                                    <a:solidFill>
                                      <a:schemeClr val="bg1"/>
                                    </a:solidFill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2800" dirty="0">
                                    <a:solidFill>
                                      <a:schemeClr val="bg1"/>
                                    </a:solidFill>
                                  </a:rPr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en-US" sz="2800" dirty="0">
                                    <a:solidFill>
                                      <a:schemeClr val="bg1"/>
                                    </a:solidFill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den>
                    </m:f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28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8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8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8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2800" i="1">
                                            <a:solidFill>
                                              <a:prstClr val="whit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solidFill>
                                                  <a:prstClr val="white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solidFill>
                                                  <a:prstClr val="white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solidFill>
                                                  <a:prstClr val="white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sz="2800" i="1">
                                            <a:solidFill>
                                              <a:prstClr val="whit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800" i="1">
                                            <a:solidFill>
                                              <a:prstClr val="whit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800" i="1">
                                            <a:solidFill>
                                              <a:prstClr val="white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sz="2800" i="1">
                                            <a:solidFill>
                                              <a:prstClr val="white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d>
                                          <m:dPr>
                                            <m:ctrlPr>
                                              <a:rPr lang="en-US" sz="2800" i="1">
                                                <a:solidFill>
                                                  <a:prstClr val="white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i="1">
                                                <a:solidFill>
                                                  <a:prstClr val="white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𝜁</m:t>
                                            </m:r>
                                            <m:r>
                                              <a:rPr lang="en-US" sz="2800" i="1">
                                                <a:solidFill>
                                                  <a:prstClr val="white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2800" i="1">
                                                <a:solidFill>
                                                  <a:prstClr val="white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  <m:r>
                                          <a:rPr lang="en-US" sz="2800" i="1">
                                            <a:solidFill>
                                              <a:prstClr val="white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lvl="0"/>
                <a:r>
                  <a:rPr lang="en-US" sz="2800" dirty="0">
                    <a:solidFill>
                      <a:prstClr val="white"/>
                    </a:solidFill>
                  </a:rPr>
                  <a:t>PAPR(a)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PMEPR(a)=</a:t>
                </a:r>
                <a:r>
                  <a:rPr lang="en-US" sz="28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28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8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8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8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2800" i="1">
                                            <a:solidFill>
                                              <a:prstClr val="whit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solidFill>
                                                  <a:prstClr val="white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solidFill>
                                                  <a:prstClr val="white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solidFill>
                                                  <a:prstClr val="white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sz="2800" i="1">
                                            <a:solidFill>
                                              <a:prstClr val="whit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800" i="1">
                                            <a:solidFill>
                                              <a:prstClr val="whit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800" i="1">
                                            <a:solidFill>
                                              <a:prstClr val="white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sz="2800" i="1">
                                            <a:solidFill>
                                              <a:prstClr val="white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𝑖𝑘𝑡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8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		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06DB87B-A050-44E6-A010-C49ECB895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5" y="2401988"/>
                <a:ext cx="7571303" cy="3788858"/>
              </a:xfrm>
              <a:prstGeom prst="rect">
                <a:avLst/>
              </a:prstGeom>
              <a:blipFill>
                <a:blip r:embed="rId3"/>
                <a:stretch>
                  <a:fillRect l="-1691" t="-1447" b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14FE9885-0322-4023-8BA4-8B9B110F58BB}"/>
              </a:ext>
            </a:extLst>
          </p:cNvPr>
          <p:cNvSpPr/>
          <p:nvPr/>
        </p:nvSpPr>
        <p:spPr>
          <a:xfrm>
            <a:off x="8389625" y="69490"/>
            <a:ext cx="610820" cy="610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FA6C3E2-F416-4B0D-9649-1993FF2E11BC}"/>
                  </a:ext>
                </a:extLst>
              </p14:cNvPr>
              <p14:cNvContentPartPr/>
              <p14:nvPr/>
            </p14:nvContentPartPr>
            <p14:xfrm>
              <a:off x="1812196" y="5996193"/>
              <a:ext cx="349020" cy="394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FA6C3E2-F416-4B0D-9649-1993FF2E11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2831" y="5986824"/>
                <a:ext cx="367750" cy="412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48262BF-9508-43BD-8B03-A4FA8BC35D9A}"/>
                  </a:ext>
                </a:extLst>
              </p14:cNvPr>
              <p14:cNvContentPartPr/>
              <p14:nvPr/>
            </p14:nvContentPartPr>
            <p14:xfrm>
              <a:off x="2488276" y="6001773"/>
              <a:ext cx="180" cy="1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48262BF-9508-43BD-8B03-A4FA8BC35D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83596" y="5997093"/>
                <a:ext cx="9540" cy="95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254F66E-A702-4655-ABFC-DCC0D17326CC}"/>
                  </a:ext>
                </a:extLst>
              </p14:cNvPr>
              <p14:cNvContentPartPr/>
              <p14:nvPr/>
            </p14:nvContentPartPr>
            <p14:xfrm>
              <a:off x="1152676" y="6228933"/>
              <a:ext cx="2050560" cy="4158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254F66E-A702-4655-ABFC-DCC0D17326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3318" y="6219581"/>
                <a:ext cx="2069277" cy="4345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1052959-48DE-4403-AB73-EA2944C85C67}"/>
                  </a:ext>
                </a:extLst>
              </p14:cNvPr>
              <p14:cNvContentPartPr/>
              <p14:nvPr/>
            </p14:nvContentPartPr>
            <p14:xfrm>
              <a:off x="2477116" y="6001773"/>
              <a:ext cx="105480" cy="3884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1052959-48DE-4403-AB73-EA2944C85C6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67756" y="5992413"/>
                <a:ext cx="12420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AF28A61-6E18-41A4-9FEA-579F8715928E}"/>
                  </a:ext>
                </a:extLst>
              </p14:cNvPr>
              <p14:cNvContentPartPr/>
              <p14:nvPr/>
            </p14:nvContentPartPr>
            <p14:xfrm>
              <a:off x="4411216" y="5331093"/>
              <a:ext cx="1651680" cy="1220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AF28A61-6E18-41A4-9FEA-579F8715928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01858" y="5321761"/>
                <a:ext cx="1670396" cy="140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570AA3A-1357-4CB3-A121-186AB54AD341}"/>
                  </a:ext>
                </a:extLst>
              </p14:cNvPr>
              <p14:cNvContentPartPr/>
              <p14:nvPr/>
            </p14:nvContentPartPr>
            <p14:xfrm>
              <a:off x="5303476" y="5126073"/>
              <a:ext cx="2233620" cy="216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570AA3A-1357-4CB3-A121-186AB54AD34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94117" y="5116729"/>
                <a:ext cx="2252338" cy="2350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093671F-D02A-4CA9-B313-A96724F24108}"/>
                  </a:ext>
                </a:extLst>
              </p14:cNvPr>
              <p14:cNvContentPartPr/>
              <p14:nvPr/>
            </p14:nvContentPartPr>
            <p14:xfrm>
              <a:off x="6051556" y="5358813"/>
              <a:ext cx="16740" cy="57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093671F-D02A-4CA9-B313-A96724F2410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46876" y="5353982"/>
                <a:ext cx="26100" cy="15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8BDEA74-88F6-4BE3-B614-ED2737C3A561}"/>
                  </a:ext>
                </a:extLst>
              </p14:cNvPr>
              <p14:cNvContentPartPr/>
              <p14:nvPr/>
            </p14:nvContentPartPr>
            <p14:xfrm>
              <a:off x="7664176" y="5054073"/>
              <a:ext cx="44460" cy="3160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8BDEA74-88F6-4BE3-B614-ED2737C3A56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654854" y="5044724"/>
                <a:ext cx="63105" cy="3347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5FD4362-9AEE-4110-875B-DF964324ABB2}"/>
                  </a:ext>
                </a:extLst>
              </p14:cNvPr>
              <p14:cNvContentPartPr/>
              <p14:nvPr/>
            </p14:nvContentPartPr>
            <p14:xfrm>
              <a:off x="7691896" y="4982073"/>
              <a:ext cx="138780" cy="666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5FD4362-9AEE-4110-875B-DF964324ABB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82572" y="4972763"/>
                <a:ext cx="157427" cy="852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0B0FB0F-4D8A-498C-A26D-9E8AB04354D2}"/>
                  </a:ext>
                </a:extLst>
              </p14:cNvPr>
              <p14:cNvContentPartPr/>
              <p14:nvPr/>
            </p14:nvContentPartPr>
            <p14:xfrm>
              <a:off x="7691896" y="5115093"/>
              <a:ext cx="133200" cy="167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0B0FB0F-4D8A-498C-A26D-9E8AB04354D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682561" y="5105833"/>
                <a:ext cx="151870" cy="352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87EC791-B50D-49FB-B46C-7A35816D2FEB}"/>
                  </a:ext>
                </a:extLst>
              </p14:cNvPr>
              <p14:cNvContentPartPr/>
              <p14:nvPr/>
            </p14:nvContentPartPr>
            <p14:xfrm>
              <a:off x="7919236" y="5070633"/>
              <a:ext cx="133200" cy="288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87EC791-B50D-49FB-B46C-7A35816D2FE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909901" y="5061285"/>
                <a:ext cx="151870" cy="3070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C911086-C9C7-49D9-B00D-2063CC9C4178}"/>
                  </a:ext>
                </a:extLst>
              </p14:cNvPr>
              <p14:cNvContentPartPr/>
              <p14:nvPr/>
            </p14:nvContentPartPr>
            <p14:xfrm>
              <a:off x="8052256" y="5092773"/>
              <a:ext cx="188640" cy="390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C911086-C9C7-49D9-B00D-2063CC9C417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042914" y="5083456"/>
                <a:ext cx="207324" cy="57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54A0755-A53E-446D-8856-105D0C471D54}"/>
                  </a:ext>
                </a:extLst>
              </p14:cNvPr>
              <p14:cNvContentPartPr/>
              <p14:nvPr/>
            </p14:nvContentPartPr>
            <p14:xfrm>
              <a:off x="8146396" y="5026353"/>
              <a:ext cx="44460" cy="216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54A0755-A53E-446D-8856-105D0C471D5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37074" y="5017009"/>
                <a:ext cx="63105" cy="2350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27F21EF-0424-49B9-9FE9-CA932C934FCE}"/>
                  </a:ext>
                </a:extLst>
              </p14:cNvPr>
              <p14:cNvContentPartPr/>
              <p14:nvPr/>
            </p14:nvContentPartPr>
            <p14:xfrm>
              <a:off x="8273836" y="4987473"/>
              <a:ext cx="44460" cy="3880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27F21EF-0424-49B9-9FE9-CA932C934FC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264514" y="4978122"/>
                <a:ext cx="63105" cy="4067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ADB79E-9C76-4A17-95EA-CD38043F04D0}"/>
                  </a:ext>
                </a:extLst>
              </p14:cNvPr>
              <p14:cNvContentPartPr/>
              <p14:nvPr/>
            </p14:nvContentPartPr>
            <p14:xfrm>
              <a:off x="3324916" y="6217773"/>
              <a:ext cx="149760" cy="1665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ADB79E-9C76-4A17-95EA-CD38043F04D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315556" y="6208423"/>
                <a:ext cx="168480" cy="18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7698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C00D894-A20F-4337-B3E4-D2A35A6F7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55" y="1892916"/>
            <a:ext cx="8229600" cy="45811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rgbClr val="FFC000"/>
                </a:solidFill>
              </a:rPr>
              <a:t>Clipping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01B136-99C6-4EE0-B39A-D32C18C4034A}"/>
              </a:ext>
            </a:extLst>
          </p:cNvPr>
          <p:cNvSpPr/>
          <p:nvPr/>
        </p:nvSpPr>
        <p:spPr>
          <a:xfrm>
            <a:off x="8389625" y="69490"/>
            <a:ext cx="610820" cy="610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780CCDF-60FA-4500-B507-F1327BA02AB6}"/>
                  </a:ext>
                </a:extLst>
              </p:cNvPr>
              <p:cNvSpPr/>
              <p:nvPr/>
            </p:nvSpPr>
            <p:spPr>
              <a:xfrm>
                <a:off x="424055" y="2401988"/>
                <a:ext cx="8369664" cy="3421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𝐶𝐶𝐷𝐹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Complimentary Cumulative Distributive Function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lvl="0" algn="ctr"/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𝐶𝐶𝐷𝐹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𝑃𝐴𝑃𝑅</m:t>
                        </m:r>
                        <m:d>
                          <m:d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60000"/>
                                        <a:lumOff val="4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60000"/>
                                        <a:lumOff val="4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60000"/>
                                        <a:lumOff val="4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p>
                            </m:sSup>
                            <m:d>
                              <m:d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60000"/>
                                        <a:lumOff val="4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60000"/>
                                        <a:lumOff val="4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accent2">
                        <a:lumMod val="60000"/>
                        <a:lumOff val="40000"/>
                      </a:scheme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prob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>
                        <a:lumMod val="60000"/>
                        <a:lumOff val="40000"/>
                      </a:scheme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𝑃𝐴𝑃𝑅</m:t>
                    </m:r>
                    <m:d>
                      <m:dPr>
                        <m:ctrlPr>
                          <a:rPr lang="en-US" sz="2800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d>
                          <m:dPr>
                            <m:ctrlPr>
                              <a:rPr lang="en-US" sz="2800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80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80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>
                        <a:lumMod val="60000"/>
                        <a:lumOff val="40000"/>
                      </a:scheme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]</a:t>
                </a:r>
              </a:p>
              <a:p>
                <a:pPr lvl="0" algn="ctr"/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lang="en-US" sz="280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</m:t>
                              </m:r>
                              <m:r>
                                <a:rPr lang="en-US" sz="28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8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800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8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8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𝐶𝐿</m:t>
                              </m:r>
                              <m:sSup>
                                <m:sSup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∠</m:t>
                                  </m:r>
                                  <m:r>
                                    <a:rPr lang="en-US" sz="280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800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  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𝑖𝑓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800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80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8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𝐶𝐿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lvl="0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		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780CCDF-60FA-4500-B507-F1327BA02A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5" y="2401988"/>
                <a:ext cx="8369664" cy="3421321"/>
              </a:xfrm>
              <a:prstGeom prst="rect">
                <a:avLst/>
              </a:prstGeom>
              <a:blipFill>
                <a:blip r:embed="rId3"/>
                <a:stretch>
                  <a:fillRect t="-1604" r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169DE8C-8450-471A-8362-0338B1FE3CBB}"/>
                  </a:ext>
                </a:extLst>
              </p14:cNvPr>
              <p14:cNvContentPartPr/>
              <p14:nvPr/>
            </p14:nvContentPartPr>
            <p14:xfrm>
              <a:off x="3946964" y="2862326"/>
              <a:ext cx="176760" cy="34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169DE8C-8450-471A-8362-0338B1FE3C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7604" y="2852966"/>
                <a:ext cx="1954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0FA1804-CD06-4712-9F00-5553927E1CA4}"/>
                  </a:ext>
                </a:extLst>
              </p14:cNvPr>
              <p14:cNvContentPartPr/>
              <p14:nvPr/>
            </p14:nvContentPartPr>
            <p14:xfrm>
              <a:off x="6190484" y="4403760"/>
              <a:ext cx="2198340" cy="8577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0FA1804-CD06-4712-9F00-5553927E1C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1126" y="4394398"/>
                <a:ext cx="2217055" cy="876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007672D-C49C-4731-8F22-15EB3B3CFCDF}"/>
                  </a:ext>
                </a:extLst>
              </p14:cNvPr>
              <p14:cNvContentPartPr/>
              <p14:nvPr/>
            </p14:nvContentPartPr>
            <p14:xfrm>
              <a:off x="5639504" y="2924606"/>
              <a:ext cx="205380" cy="61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007672D-C49C-4731-8F22-15EB3B3CFC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30136" y="2915246"/>
                <a:ext cx="224116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826F85B-84B2-4A2B-BD51-7BEF46BE6D60}"/>
                  </a:ext>
                </a:extLst>
              </p14:cNvPr>
              <p14:cNvContentPartPr/>
              <p14:nvPr/>
            </p14:nvContentPartPr>
            <p14:xfrm>
              <a:off x="7286684" y="3873386"/>
              <a:ext cx="1317960" cy="4429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826F85B-84B2-4A2B-BD51-7BEF46BE6D6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77327" y="3864030"/>
                <a:ext cx="1336675" cy="461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AE4E247-B17B-4910-B8F0-84C6467A2619}"/>
                  </a:ext>
                </a:extLst>
              </p:cNvPr>
              <p:cNvSpPr/>
              <p:nvPr/>
            </p:nvSpPr>
            <p:spPr>
              <a:xfrm>
                <a:off x="424055" y="4803345"/>
                <a:ext cx="3861635" cy="14101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𝐶𝑅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=20</m:t>
                      </m:r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𝑙𝑜𝑔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𝐶𝐿</m:t>
                          </m:r>
                        </m:num>
                        <m:den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[</m:t>
                          </m:r>
                          <m:r>
                            <a:rPr lang="en-US" sz="2800" i="1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AE4E247-B17B-4910-B8F0-84C6467A2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5" y="4803345"/>
                <a:ext cx="3861635" cy="14101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3EF4D89-A786-4FC2-B112-4314B7A51F5A}"/>
                  </a:ext>
                </a:extLst>
              </p14:cNvPr>
              <p14:cNvContentPartPr/>
              <p14:nvPr/>
            </p14:nvContentPartPr>
            <p14:xfrm>
              <a:off x="421156" y="5998558"/>
              <a:ext cx="1956240" cy="6152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3EF4D89-A786-4FC2-B112-4314B7A51F5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11796" y="5989198"/>
                <a:ext cx="197496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2F36EA7-08B9-4772-9A88-3B1C69076CF6}"/>
                  </a:ext>
                </a:extLst>
              </p14:cNvPr>
              <p14:cNvContentPartPr/>
              <p14:nvPr/>
            </p14:nvContentPartPr>
            <p14:xfrm>
              <a:off x="4494376" y="5466658"/>
              <a:ext cx="781560" cy="6433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2F36EA7-08B9-4772-9A88-3B1C69076CF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85016" y="5457298"/>
                <a:ext cx="800280" cy="6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93D8319-01A1-4C8B-97AC-95EE4B676222}"/>
                  </a:ext>
                </a:extLst>
              </p14:cNvPr>
              <p14:cNvContentPartPr/>
              <p14:nvPr/>
            </p14:nvContentPartPr>
            <p14:xfrm>
              <a:off x="2272096" y="3757353"/>
              <a:ext cx="2654640" cy="3825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93D8319-01A1-4C8B-97AC-95EE4B67622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62737" y="3747997"/>
                <a:ext cx="2673357" cy="4012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DDC8DDE-A2B7-4543-9955-F36AC697FA92}"/>
                  </a:ext>
                </a:extLst>
              </p14:cNvPr>
              <p14:cNvContentPartPr/>
              <p14:nvPr/>
            </p14:nvContentPartPr>
            <p14:xfrm>
              <a:off x="1681124" y="2885366"/>
              <a:ext cx="176940" cy="172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DDC8DDE-A2B7-4543-9955-F36AC697FA9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671754" y="2876006"/>
                <a:ext cx="195679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D97A6A3-3C46-4DF5-BCA1-2E629AEB285A}"/>
                  </a:ext>
                </a:extLst>
              </p14:cNvPr>
              <p14:cNvContentPartPr/>
              <p14:nvPr/>
            </p14:nvContentPartPr>
            <p14:xfrm>
              <a:off x="4522096" y="5444338"/>
              <a:ext cx="565920" cy="3987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D97A6A3-3C46-4DF5-BCA1-2E629AEB285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512736" y="5434991"/>
                <a:ext cx="584640" cy="4173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BBBB07B-5B4E-47AC-9D2B-22D4DF23B0D6}"/>
                  </a:ext>
                </a:extLst>
              </p14:cNvPr>
              <p14:cNvContentPartPr/>
              <p14:nvPr/>
            </p14:nvContentPartPr>
            <p14:xfrm>
              <a:off x="7337444" y="2873486"/>
              <a:ext cx="147960" cy="345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BBBB07B-5B4E-47AC-9D2B-22D4DF23B0D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328084" y="2864126"/>
                <a:ext cx="1666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84598D29-98AF-4AFB-8B3E-27F6353E3A8C}"/>
                  </a:ext>
                </a:extLst>
              </p14:cNvPr>
              <p14:cNvContentPartPr/>
              <p14:nvPr/>
            </p14:nvContentPartPr>
            <p14:xfrm>
              <a:off x="3186496" y="3746193"/>
              <a:ext cx="726120" cy="556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84598D29-98AF-4AFB-8B3E-27F6353E3A8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177136" y="3736863"/>
                <a:ext cx="744840" cy="7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565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701B136-99C6-4EE0-B39A-D32C18C4034A}"/>
              </a:ext>
            </a:extLst>
          </p:cNvPr>
          <p:cNvSpPr/>
          <p:nvPr/>
        </p:nvSpPr>
        <p:spPr>
          <a:xfrm>
            <a:off x="8389625" y="69490"/>
            <a:ext cx="610820" cy="610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13</a:t>
            </a:r>
          </a:p>
        </p:txBody>
      </p:sp>
      <p:pic>
        <p:nvPicPr>
          <p:cNvPr id="54" name="Picture 53" descr="06476061.pdf - Adobe Acrobat Reader DC">
            <a:extLst>
              <a:ext uri="{FF2B5EF4-FFF2-40B4-BE49-F238E27FC236}">
                <a16:creationId xmlns:a16="http://schemas.microsoft.com/office/drawing/2014/main" id="{4329FA75-D199-4498-96AB-E8F1802A0B1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0" t="29152" r="26620" b="10911"/>
          <a:stretch/>
        </p:blipFill>
        <p:spPr>
          <a:xfrm>
            <a:off x="3197655" y="2665475"/>
            <a:ext cx="5178692" cy="3970330"/>
          </a:xfrm>
          <a:prstGeom prst="rect">
            <a:avLst/>
          </a:prstGeom>
        </p:spPr>
      </p:pic>
      <p:sp>
        <p:nvSpPr>
          <p:cNvPr id="59" name="Title 1">
            <a:extLst>
              <a:ext uri="{FF2B5EF4-FFF2-40B4-BE49-F238E27FC236}">
                <a16:creationId xmlns:a16="http://schemas.microsoft.com/office/drawing/2014/main" id="{171455B1-C435-494D-90CE-6FBCE0B9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55" y="1749245"/>
            <a:ext cx="8229600" cy="45811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rgbClr val="FFC000"/>
                </a:solidFill>
              </a:rPr>
              <a:t>Results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31C9F5B-7816-49CA-B4DE-F5269550DB56}"/>
              </a:ext>
            </a:extLst>
          </p:cNvPr>
          <p:cNvSpPr/>
          <p:nvPr/>
        </p:nvSpPr>
        <p:spPr>
          <a:xfrm>
            <a:off x="448965" y="3374550"/>
            <a:ext cx="1327608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N=1024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QPSK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white"/>
                </a:solidFill>
                <a:latin typeface="Calibri"/>
              </a:rPr>
              <a:t>AWGN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72E660E-6D0B-46C2-AEAB-8C48C56A58F7}"/>
                  </a:ext>
                </a:extLst>
              </p14:cNvPr>
              <p14:cNvContentPartPr/>
              <p14:nvPr/>
            </p14:nvContentPartPr>
            <p14:xfrm>
              <a:off x="5364316" y="5026353"/>
              <a:ext cx="698400" cy="7925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72E660E-6D0B-46C2-AEAB-8C48C56A58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54961" y="5016995"/>
                <a:ext cx="717110" cy="8112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71FCD07-27EF-42FE-B4C3-5843C54DFA8B}"/>
                  </a:ext>
                </a:extLst>
              </p14:cNvPr>
              <p14:cNvContentPartPr/>
              <p14:nvPr/>
            </p14:nvContentPartPr>
            <p14:xfrm>
              <a:off x="4804696" y="4305993"/>
              <a:ext cx="188640" cy="3216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71FCD07-27EF-42FE-B4C3-5843C54DFA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95336" y="4296649"/>
                <a:ext cx="207360" cy="3403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4AC9F30-9620-4A07-B47A-DCAB5FCB7348}"/>
                  </a:ext>
                </a:extLst>
              </p14:cNvPr>
              <p14:cNvContentPartPr/>
              <p14:nvPr/>
            </p14:nvContentPartPr>
            <p14:xfrm>
              <a:off x="4760416" y="4289253"/>
              <a:ext cx="149760" cy="2329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4AC9F30-9620-4A07-B47A-DCAB5FCB73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51078" y="4279907"/>
                <a:ext cx="168435" cy="251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4018B15-8F67-477D-A660-50902D2407D4}"/>
                  </a:ext>
                </a:extLst>
              </p14:cNvPr>
              <p14:cNvContentPartPr/>
              <p14:nvPr/>
            </p14:nvContentPartPr>
            <p14:xfrm>
              <a:off x="5785516" y="3629733"/>
              <a:ext cx="180" cy="1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4018B15-8F67-477D-A660-50902D2407D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80836" y="3625053"/>
                <a:ext cx="9540" cy="95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303B8F1-059B-45EF-8D86-2A9D86FBF3BD}"/>
                  </a:ext>
                </a:extLst>
              </p14:cNvPr>
              <p14:cNvContentPartPr/>
              <p14:nvPr/>
            </p14:nvContentPartPr>
            <p14:xfrm>
              <a:off x="5314456" y="4028793"/>
              <a:ext cx="111060" cy="2440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303B8F1-059B-45EF-8D86-2A9D86FBF3B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05111" y="4019433"/>
                <a:ext cx="12975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931E2E0-1CD3-46DB-A1A6-9003178A5F76}"/>
                  </a:ext>
                </a:extLst>
              </p14:cNvPr>
              <p14:cNvContentPartPr/>
              <p14:nvPr/>
            </p14:nvContentPartPr>
            <p14:xfrm>
              <a:off x="4948696" y="3901353"/>
              <a:ext cx="881280" cy="7482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931E2E0-1CD3-46DB-A1A6-9003178A5F7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39340" y="3891995"/>
                <a:ext cx="899992" cy="7669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FE2F32C-2EF5-42E1-949C-E26897C9F4EB}"/>
                  </a:ext>
                </a:extLst>
              </p14:cNvPr>
              <p14:cNvContentPartPr/>
              <p14:nvPr/>
            </p14:nvContentPartPr>
            <p14:xfrm>
              <a:off x="5270176" y="4255953"/>
              <a:ext cx="33480" cy="167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FE2F32C-2EF5-42E1-949C-E26897C9F4E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60816" y="4246693"/>
                <a:ext cx="52200" cy="352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7FE7662-1342-4F10-A3D9-510230144A89}"/>
                  </a:ext>
                </a:extLst>
              </p14:cNvPr>
              <p14:cNvContentPartPr/>
              <p14:nvPr/>
            </p14:nvContentPartPr>
            <p14:xfrm>
              <a:off x="5674816" y="3635313"/>
              <a:ext cx="16740" cy="113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7FE7662-1342-4F10-A3D9-510230144A8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70136" y="3630558"/>
                <a:ext cx="26100" cy="20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DED2D340-97FC-45A4-81EB-6089FD2A97E2}"/>
                  </a:ext>
                </a:extLst>
              </p14:cNvPr>
              <p14:cNvContentPartPr/>
              <p14:nvPr/>
            </p14:nvContentPartPr>
            <p14:xfrm>
              <a:off x="5669236" y="3657453"/>
              <a:ext cx="205200" cy="1276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DED2D340-97FC-45A4-81EB-6089FD2A97E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59892" y="3648106"/>
                <a:ext cx="223887" cy="146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160C105A-C6EF-4B20-A347-35A801498A1A}"/>
                  </a:ext>
                </a:extLst>
              </p14:cNvPr>
              <p14:cNvContentPartPr/>
              <p14:nvPr/>
            </p14:nvContentPartPr>
            <p14:xfrm>
              <a:off x="5702356" y="3640893"/>
              <a:ext cx="83340" cy="1942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160C105A-C6EF-4B20-A347-35A801498A1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93016" y="3631542"/>
                <a:ext cx="102020" cy="21292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0950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701B136-99C6-4EE0-B39A-D32C18C4034A}"/>
              </a:ext>
            </a:extLst>
          </p:cNvPr>
          <p:cNvSpPr/>
          <p:nvPr/>
        </p:nvSpPr>
        <p:spPr>
          <a:xfrm>
            <a:off x="8389625" y="69490"/>
            <a:ext cx="610820" cy="610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</a:t>
            </a:r>
          </a:p>
        </p:txBody>
      </p:sp>
      <p:pic>
        <p:nvPicPr>
          <p:cNvPr id="56" name="Picture 55" descr="06476061.pdf - Adobe Acrobat Reader DC">
            <a:extLst>
              <a:ext uri="{FF2B5EF4-FFF2-40B4-BE49-F238E27FC236}">
                <a16:creationId xmlns:a16="http://schemas.microsoft.com/office/drawing/2014/main" id="{F29752F3-5C28-4F63-A998-21F3D142941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0" t="29152" r="29960" b="10911"/>
          <a:stretch/>
        </p:blipFill>
        <p:spPr>
          <a:xfrm>
            <a:off x="3044950" y="2512770"/>
            <a:ext cx="5344675" cy="4097584"/>
          </a:xfrm>
          <a:prstGeom prst="rect">
            <a:avLst/>
          </a:prstGeom>
        </p:spPr>
      </p:pic>
      <p:sp>
        <p:nvSpPr>
          <p:cNvPr id="59" name="Title 1">
            <a:extLst>
              <a:ext uri="{FF2B5EF4-FFF2-40B4-BE49-F238E27FC236}">
                <a16:creationId xmlns:a16="http://schemas.microsoft.com/office/drawing/2014/main" id="{171455B1-C435-494D-90CE-6FBCE0B9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55" y="1749245"/>
            <a:ext cx="8229600" cy="45811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rgbClr val="FFC000"/>
                </a:solidFill>
              </a:rPr>
              <a:t>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4FA5E1-E8B7-4BD8-A89E-7A9964173AA2}"/>
              </a:ext>
            </a:extLst>
          </p:cNvPr>
          <p:cNvSpPr/>
          <p:nvPr/>
        </p:nvSpPr>
        <p:spPr>
          <a:xfrm>
            <a:off x="448965" y="3374550"/>
            <a:ext cx="1327608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N=1024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QPSK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white"/>
                </a:solidFill>
                <a:latin typeface="Calibri"/>
              </a:rPr>
              <a:t>AWGN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0A7DC8A-3D90-4AD8-91C3-10ED41B9F9FD}"/>
                  </a:ext>
                </a:extLst>
              </p14:cNvPr>
              <p14:cNvContentPartPr/>
              <p14:nvPr/>
            </p14:nvContentPartPr>
            <p14:xfrm>
              <a:off x="6721876" y="4189533"/>
              <a:ext cx="382680" cy="261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0A7DC8A-3D90-4AD8-91C3-10ED41B9F9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12516" y="4180173"/>
                <a:ext cx="40140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A66AE1C-A664-4CA2-A363-883547F8BD1C}"/>
                  </a:ext>
                </a:extLst>
              </p14:cNvPr>
              <p14:cNvContentPartPr/>
              <p14:nvPr/>
            </p14:nvContentPartPr>
            <p14:xfrm>
              <a:off x="5885236" y="4078653"/>
              <a:ext cx="571140" cy="9756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A66AE1C-A664-4CA2-A363-883547F8BD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75873" y="4069293"/>
                <a:ext cx="589866" cy="9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4C4E8A1-BE73-458D-BF35-9CACDE08655F}"/>
                  </a:ext>
                </a:extLst>
              </p14:cNvPr>
              <p14:cNvContentPartPr/>
              <p14:nvPr/>
            </p14:nvContentPartPr>
            <p14:xfrm>
              <a:off x="6655636" y="4804773"/>
              <a:ext cx="421740" cy="360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4C4E8A1-BE73-458D-BF35-9CACDE08655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46272" y="4795432"/>
                <a:ext cx="440468" cy="37904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3554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701B136-99C6-4EE0-B39A-D32C18C4034A}"/>
              </a:ext>
            </a:extLst>
          </p:cNvPr>
          <p:cNvSpPr/>
          <p:nvPr/>
        </p:nvSpPr>
        <p:spPr>
          <a:xfrm>
            <a:off x="8389625" y="69490"/>
            <a:ext cx="610820" cy="610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171455B1-C435-494D-90CE-6FBCE0B9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55" y="1749245"/>
            <a:ext cx="8229600" cy="45811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rgbClr val="FFC000"/>
                </a:solidFill>
              </a:rPr>
              <a:t>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4FA5E1-E8B7-4BD8-A89E-7A9964173AA2}"/>
              </a:ext>
            </a:extLst>
          </p:cNvPr>
          <p:cNvSpPr/>
          <p:nvPr/>
        </p:nvSpPr>
        <p:spPr>
          <a:xfrm>
            <a:off x="143555" y="2382756"/>
            <a:ext cx="4837350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N=64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QPSK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AWGN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white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CL=0.7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lvl="0">
              <a:defRPr/>
            </a:pPr>
            <a:r>
              <a:rPr lang="en-US" sz="2800" dirty="0">
                <a:solidFill>
                  <a:prstClr val="white"/>
                </a:solidFill>
              </a:rPr>
              <a:t>PAPR of normal OFDM=20.5339</a:t>
            </a:r>
          </a:p>
          <a:p>
            <a:pPr lvl="0">
              <a:defRPr/>
            </a:pPr>
            <a:r>
              <a:rPr lang="en-US" sz="2800" dirty="0">
                <a:solidFill>
                  <a:prstClr val="white"/>
                </a:solidFill>
              </a:rPr>
              <a:t>PAPR of clipped OFDM=11.0855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99A6A4-FE38-424E-9FD6-3C5496AFF2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33"/>
          <a:stretch/>
        </p:blipFill>
        <p:spPr>
          <a:xfrm>
            <a:off x="1517900" y="2665475"/>
            <a:ext cx="6260905" cy="31023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562BB0F-D1DF-4B88-81CA-2F2CED396F22}"/>
              </a:ext>
            </a:extLst>
          </p:cNvPr>
          <p:cNvSpPr/>
          <p:nvPr/>
        </p:nvSpPr>
        <p:spPr>
          <a:xfrm>
            <a:off x="4866326" y="2940104"/>
            <a:ext cx="1527050" cy="152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438E77-FEC6-4E96-B0ED-4C8523A23BF5}"/>
              </a:ext>
            </a:extLst>
          </p:cNvPr>
          <p:cNvSpPr/>
          <p:nvPr/>
        </p:nvSpPr>
        <p:spPr>
          <a:xfrm>
            <a:off x="5191970" y="587228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Almost the same results as [5] </a:t>
            </a:r>
          </a:p>
          <a:p>
            <a:pPr lvl="0">
              <a:defRPr/>
            </a:pP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Very low complexity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17D7220-3062-45FE-BB9C-90B54DC8F985}"/>
                  </a:ext>
                </a:extLst>
              </p14:cNvPr>
              <p14:cNvContentPartPr/>
              <p14:nvPr/>
            </p14:nvContentPartPr>
            <p14:xfrm>
              <a:off x="7464736" y="6206820"/>
              <a:ext cx="792720" cy="22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17D7220-3062-45FE-BB9C-90B54DC8F9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55376" y="6197460"/>
                <a:ext cx="81144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30922CE-DD99-4D31-BA9B-8FDEE91AE0B3}"/>
                  </a:ext>
                </a:extLst>
              </p14:cNvPr>
              <p14:cNvContentPartPr/>
              <p14:nvPr/>
            </p14:nvContentPartPr>
            <p14:xfrm>
              <a:off x="7941376" y="5103960"/>
              <a:ext cx="632160" cy="282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30922CE-DD99-4D31-BA9B-8FDEE91AE0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32016" y="5094600"/>
                <a:ext cx="65088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1ED2941-36DB-48D9-BE97-CB5FC225EA5F}"/>
                  </a:ext>
                </a:extLst>
              </p14:cNvPr>
              <p14:cNvContentPartPr/>
              <p14:nvPr/>
            </p14:nvContentPartPr>
            <p14:xfrm>
              <a:off x="8024536" y="5519760"/>
              <a:ext cx="55620" cy="3214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1ED2941-36DB-48D9-BE97-CB5FC225EA5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15206" y="5510410"/>
                <a:ext cx="74280" cy="3401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6020342-0D66-41DE-AE8E-E836C56E57CA}"/>
                  </a:ext>
                </a:extLst>
              </p14:cNvPr>
              <p14:cNvContentPartPr/>
              <p14:nvPr/>
            </p14:nvContentPartPr>
            <p14:xfrm>
              <a:off x="8063056" y="5524800"/>
              <a:ext cx="61200" cy="72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6020342-0D66-41DE-AE8E-E836C56E57C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53696" y="5515440"/>
                <a:ext cx="7992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CA3A6D3-7A9D-404D-9BD8-95CD8C5F09E0}"/>
                  </a:ext>
                </a:extLst>
              </p14:cNvPr>
              <p14:cNvContentPartPr/>
              <p14:nvPr/>
            </p14:nvContentPartPr>
            <p14:xfrm>
              <a:off x="8052256" y="5563680"/>
              <a:ext cx="11520" cy="334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CA3A6D3-7A9D-404D-9BD8-95CD8C5F09E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42896" y="5554320"/>
                <a:ext cx="302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D560A1A-D756-4DAA-A89F-00A5E555405F}"/>
                  </a:ext>
                </a:extLst>
              </p14:cNvPr>
              <p14:cNvContentPartPr/>
              <p14:nvPr/>
            </p14:nvContentPartPr>
            <p14:xfrm>
              <a:off x="5131576" y="5935200"/>
              <a:ext cx="183060" cy="2329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D560A1A-D756-4DAA-A89F-00A5E555405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22225" y="5925840"/>
                <a:ext cx="201762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99631A4-5481-46CB-B6EF-22B79D4D299E}"/>
                  </a:ext>
                </a:extLst>
              </p14:cNvPr>
              <p14:cNvContentPartPr/>
              <p14:nvPr/>
            </p14:nvContentPartPr>
            <p14:xfrm>
              <a:off x="5109436" y="6317520"/>
              <a:ext cx="177480" cy="2385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99631A4-5481-46CB-B6EF-22B79D4D299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00076" y="6308181"/>
                <a:ext cx="196200" cy="25717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1932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701B136-99C6-4EE0-B39A-D32C18C4034A}"/>
              </a:ext>
            </a:extLst>
          </p:cNvPr>
          <p:cNvSpPr/>
          <p:nvPr/>
        </p:nvSpPr>
        <p:spPr>
          <a:xfrm>
            <a:off x="8389625" y="69490"/>
            <a:ext cx="610820" cy="610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171455B1-C435-494D-90CE-6FBCE0B9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55" y="1749245"/>
            <a:ext cx="8229600" cy="4581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Conclusion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4FA5E1-E8B7-4BD8-A89E-7A9964173AA2}"/>
              </a:ext>
            </a:extLst>
          </p:cNvPr>
          <p:cNvSpPr/>
          <p:nvPr/>
        </p:nvSpPr>
        <p:spPr>
          <a:xfrm>
            <a:off x="950287" y="2818180"/>
            <a:ext cx="717713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		CR		PAPR	            	BER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                    Trade-off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Clipping can inhibit PAPR problem completely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/>
              </a:rPr>
              <a:t>Efficiency has to be checked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2BC8465-516A-49CC-A6FB-954BC9FC2408}"/>
              </a:ext>
            </a:extLst>
          </p:cNvPr>
          <p:cNvSpPr/>
          <p:nvPr/>
        </p:nvSpPr>
        <p:spPr>
          <a:xfrm>
            <a:off x="1762348" y="3012754"/>
            <a:ext cx="763525" cy="1527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8010626-15F5-43D8-9189-E789F8645142}"/>
              </a:ext>
            </a:extLst>
          </p:cNvPr>
          <p:cNvSpPr/>
          <p:nvPr/>
        </p:nvSpPr>
        <p:spPr>
          <a:xfrm>
            <a:off x="3655770" y="3012448"/>
            <a:ext cx="763525" cy="1527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DCBA895-75A9-4A7B-BB6B-0098CB499792}"/>
              </a:ext>
            </a:extLst>
          </p:cNvPr>
          <p:cNvSpPr/>
          <p:nvPr/>
        </p:nvSpPr>
        <p:spPr>
          <a:xfrm>
            <a:off x="6099050" y="3012449"/>
            <a:ext cx="763525" cy="1527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9E582AA-2756-4287-A57D-39C3D2013A49}"/>
                  </a:ext>
                </a:extLst>
              </p14:cNvPr>
              <p14:cNvContentPartPr/>
              <p14:nvPr/>
            </p14:nvContentPartPr>
            <p14:xfrm>
              <a:off x="1518436" y="2925933"/>
              <a:ext cx="180" cy="1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9E582AA-2756-4287-A57D-39C3D2013A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13756" y="2921253"/>
                <a:ext cx="9540" cy="95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61404CD-B2E3-4E2D-AB58-62A0456C6F15}"/>
                  </a:ext>
                </a:extLst>
              </p14:cNvPr>
              <p14:cNvContentPartPr/>
              <p14:nvPr/>
            </p14:nvContentPartPr>
            <p14:xfrm>
              <a:off x="1451836" y="2931513"/>
              <a:ext cx="99900" cy="3270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61404CD-B2E3-4E2D-AB58-62A0456C6F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42493" y="2922168"/>
                <a:ext cx="118586" cy="3457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B93C67C-B662-44D4-B9D4-C320D0712F4C}"/>
                  </a:ext>
                </a:extLst>
              </p14:cNvPr>
              <p14:cNvContentPartPr/>
              <p14:nvPr/>
            </p14:nvContentPartPr>
            <p14:xfrm>
              <a:off x="5530636" y="2853933"/>
              <a:ext cx="116640" cy="399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B93C67C-B662-44D4-B9D4-C320D0712F4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21276" y="2844573"/>
                <a:ext cx="13536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F9B1F45-F1F8-451D-AF5C-CEFEC388A030}"/>
                  </a:ext>
                </a:extLst>
              </p14:cNvPr>
              <p14:cNvContentPartPr/>
              <p14:nvPr/>
            </p14:nvContentPartPr>
            <p14:xfrm>
              <a:off x="8102116" y="2881653"/>
              <a:ext cx="177480" cy="426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F9B1F45-F1F8-451D-AF5C-CEFEC388A03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92756" y="2872293"/>
                <a:ext cx="19620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368D4FB-05BB-4A0C-A0E9-4A4DB373E2D3}"/>
                  </a:ext>
                </a:extLst>
              </p14:cNvPr>
              <p14:cNvContentPartPr/>
              <p14:nvPr/>
            </p14:nvContentPartPr>
            <p14:xfrm>
              <a:off x="3286216" y="2975793"/>
              <a:ext cx="149760" cy="277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368D4FB-05BB-4A0C-A0E9-4A4DB373E2D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76878" y="2966445"/>
                <a:ext cx="168435" cy="295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969C492-C46E-4980-8040-1981C2D6CB7D}"/>
                  </a:ext>
                </a:extLst>
              </p14:cNvPr>
              <p14:cNvContentPartPr/>
              <p14:nvPr/>
            </p14:nvContentPartPr>
            <p14:xfrm>
              <a:off x="4616236" y="3236253"/>
              <a:ext cx="3707640" cy="5432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969C492-C46E-4980-8040-1981C2D6CB7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06876" y="3226893"/>
                <a:ext cx="3726360" cy="5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6F05E9D-F0F5-41CC-BD78-085C9272C9B4}"/>
                  </a:ext>
                </a:extLst>
              </p14:cNvPr>
              <p14:cNvContentPartPr/>
              <p14:nvPr/>
            </p14:nvContentPartPr>
            <p14:xfrm>
              <a:off x="1612576" y="5081793"/>
              <a:ext cx="659700" cy="4379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6F05E9D-F0F5-41CC-BD78-085C9272C9B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03219" y="5072445"/>
                <a:ext cx="678415" cy="4566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5451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443835"/>
            <a:ext cx="8229600" cy="458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2207360"/>
            <a:ext cx="8229600" cy="391880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1700" dirty="0"/>
              <a:t>[1] C.-L. Wang and S.-J. Ku, “Novel conversion matrices for simplifying the IFFT computation of an SLM-based PAPR reduction scheme for OFDM systems,” IEEE Trans. </a:t>
            </a:r>
            <a:r>
              <a:rPr lang="en-US" sz="1700" dirty="0" err="1"/>
              <a:t>Commun</a:t>
            </a:r>
            <a:r>
              <a:rPr lang="en-US" sz="1700" dirty="0"/>
              <a:t>., vol. 57, no. 7, pp. 1903–1907, July 2009</a:t>
            </a:r>
          </a:p>
          <a:p>
            <a:pPr marL="0" indent="0" algn="just">
              <a:buNone/>
            </a:pPr>
            <a:endParaRPr lang="en-US" sz="1700" dirty="0"/>
          </a:p>
          <a:p>
            <a:pPr marL="0" indent="0" algn="just">
              <a:buNone/>
            </a:pPr>
            <a:r>
              <a:rPr lang="en-US" sz="1700" dirty="0">
                <a:solidFill>
                  <a:schemeClr val="bg1">
                    <a:lumMod val="65000"/>
                  </a:schemeClr>
                </a:solidFill>
              </a:rPr>
              <a:t>[2] Z. Du, N. C. Beaulieu, and J. Zhu, “Selective time-domain filtering for reduced-complexity PAPR reduction in OFDM,” IEEE Trans. Wireless </a:t>
            </a:r>
            <a:r>
              <a:rPr lang="en-US" sz="1700" dirty="0" err="1">
                <a:solidFill>
                  <a:schemeClr val="bg1">
                    <a:lumMod val="65000"/>
                  </a:schemeClr>
                </a:solidFill>
              </a:rPr>
              <a:t>Commun</a:t>
            </a:r>
            <a:r>
              <a:rPr lang="en-US" sz="1700" dirty="0">
                <a:solidFill>
                  <a:schemeClr val="bg1">
                    <a:lumMod val="65000"/>
                  </a:schemeClr>
                </a:solidFill>
              </a:rPr>
              <a:t>., vol. 58, no. 3, pp. 1170–1176, Mar. 2009</a:t>
            </a:r>
          </a:p>
          <a:p>
            <a:pPr marL="0" indent="0" algn="just">
              <a:buNone/>
            </a:pPr>
            <a:endParaRPr lang="en-US" sz="17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1700" dirty="0"/>
              <a:t>[3] M. </a:t>
            </a:r>
            <a:r>
              <a:rPr lang="en-US" sz="1700" dirty="0" err="1"/>
              <a:t>Sabbaghian</a:t>
            </a:r>
            <a:r>
              <a:rPr lang="en-US" sz="1700" dirty="0"/>
              <a:t>, Y. Kwak, B. </a:t>
            </a:r>
            <a:r>
              <a:rPr lang="en-US" sz="1700" dirty="0" err="1"/>
              <a:t>Smida</a:t>
            </a:r>
            <a:r>
              <a:rPr lang="en-US" sz="1700" dirty="0"/>
              <a:t>, and V. </a:t>
            </a:r>
            <a:r>
              <a:rPr lang="en-US" sz="1700" dirty="0" err="1"/>
              <a:t>Tarokh</a:t>
            </a:r>
            <a:r>
              <a:rPr lang="en-US" sz="1700" dirty="0"/>
              <a:t>, “Near Shannon limit and low peak to average power ratio turbo block coded OFDM,” IEEE Trans. </a:t>
            </a:r>
            <a:r>
              <a:rPr lang="en-US" sz="1700" dirty="0" err="1"/>
              <a:t>Commun</a:t>
            </a:r>
            <a:r>
              <a:rPr lang="en-US" sz="1700" dirty="0"/>
              <a:t>., vol. 59, no. 8, pp. 2042–2045, Aug. 2011</a:t>
            </a:r>
          </a:p>
          <a:p>
            <a:pPr marL="0" indent="0" algn="just">
              <a:buNone/>
            </a:pPr>
            <a:endParaRPr lang="en-US" sz="1700" dirty="0"/>
          </a:p>
          <a:p>
            <a:pPr marL="0" indent="0" algn="just">
              <a:buNone/>
            </a:pPr>
            <a:r>
              <a:rPr lang="en-US" sz="1700" dirty="0">
                <a:solidFill>
                  <a:schemeClr val="bg1">
                    <a:lumMod val="65000"/>
                  </a:schemeClr>
                </a:solidFill>
              </a:rPr>
              <a:t>[4] X. Zhu, G. Zhu, and P. Lin, “Transforming the distribution of OFDM signals for peak-to-average power ratio reduction,” Eur. Trans. </a:t>
            </a:r>
            <a:r>
              <a:rPr lang="en-US" sz="1700" dirty="0" err="1">
                <a:solidFill>
                  <a:schemeClr val="bg1">
                    <a:lumMod val="65000"/>
                  </a:schemeClr>
                </a:solidFill>
              </a:rPr>
              <a:t>Telecommun</a:t>
            </a:r>
            <a:r>
              <a:rPr lang="en-US" sz="1700" dirty="0">
                <a:solidFill>
                  <a:schemeClr val="bg1">
                    <a:lumMod val="65000"/>
                  </a:schemeClr>
                </a:solidFill>
              </a:rPr>
              <a:t>., vol. 12, pp. 352–362, Apr. 2010</a:t>
            </a:r>
          </a:p>
          <a:p>
            <a:pPr marL="0" indent="0" algn="just">
              <a:buNone/>
            </a:pPr>
            <a:endParaRPr lang="en-US" sz="17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1700" dirty="0"/>
              <a:t>[5] X. Zhu, W. Pan, H. Li, and Y. Tang, “Simplified Approach to Optimized Iterative Clipping and Filtering for PAPR Reduction of OFDM Signals”, IEEE Trans. </a:t>
            </a:r>
            <a:r>
              <a:rPr lang="en-US" sz="1700" dirty="0" err="1"/>
              <a:t>Commun</a:t>
            </a:r>
            <a:r>
              <a:rPr lang="en-US" sz="1700" dirty="0"/>
              <a:t>., vol. 61, no. 5,pp. 1891-1901, May 2013</a:t>
            </a:r>
          </a:p>
        </p:txBody>
      </p:sp>
    </p:spTree>
    <p:extLst>
      <p:ext uri="{BB962C8B-B14F-4D97-AF65-F5344CB8AC3E}">
        <p14:creationId xmlns:p14="http://schemas.microsoft.com/office/powerpoint/2010/main" val="5601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73234E4-466B-4DC4-973A-A3AFBBDF5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5" y="1443835"/>
            <a:ext cx="8229600" cy="458115"/>
          </a:xfrm>
        </p:spPr>
        <p:txBody>
          <a:bodyPr>
            <a:normAutofit fontScale="90000"/>
          </a:bodyPr>
          <a:lstStyle/>
          <a:p>
            <a:r>
              <a:rPr lang="en-US" dirty="0"/>
              <a:t>Digital Modulation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2BB3A5-7AA9-439A-ACD1-456C85882BC5}"/>
              </a:ext>
            </a:extLst>
          </p:cNvPr>
          <p:cNvSpPr/>
          <p:nvPr/>
        </p:nvSpPr>
        <p:spPr>
          <a:xfrm>
            <a:off x="3044950" y="3123590"/>
            <a:ext cx="38176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srgbClr val="FFC000"/>
                </a:solidFill>
              </a:rPr>
              <a:t>Frequency Shift Keying (FSK)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AA2CD8-4236-4F60-A586-8EC9F476B041}"/>
              </a:ext>
            </a:extLst>
          </p:cNvPr>
          <p:cNvSpPr/>
          <p:nvPr/>
        </p:nvSpPr>
        <p:spPr>
          <a:xfrm>
            <a:off x="3044950" y="4650640"/>
            <a:ext cx="38176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srgbClr val="FFC000"/>
                </a:solidFill>
              </a:rPr>
              <a:t>Amplitude Shift Keying (ASK)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673EDB-541F-4ECC-8369-DC7132B1A11E}"/>
              </a:ext>
            </a:extLst>
          </p:cNvPr>
          <p:cNvSpPr/>
          <p:nvPr/>
        </p:nvSpPr>
        <p:spPr>
          <a:xfrm>
            <a:off x="3035784" y="6120050"/>
            <a:ext cx="32068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Phase Shift Keying (PSK)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1541C42-CF42-4E6F-872D-55F1D9B45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0" y="2046794"/>
            <a:ext cx="6108200" cy="116164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0A96A6F-9FE5-419E-8DFB-A24E55322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0" y="3539644"/>
            <a:ext cx="6108200" cy="11616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8E638C-C8FF-4F56-8A10-9512A5016D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64" y="5032494"/>
            <a:ext cx="6108201" cy="115824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268DDD1-0FC5-4089-B306-5DED55C7E24E}"/>
              </a:ext>
            </a:extLst>
          </p:cNvPr>
          <p:cNvSpPr/>
          <p:nvPr/>
        </p:nvSpPr>
        <p:spPr>
          <a:xfrm>
            <a:off x="8389625" y="69490"/>
            <a:ext cx="610820" cy="610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5472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73234E4-466B-4DC4-973A-A3AFBBDF5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5" y="1443835"/>
            <a:ext cx="8229600" cy="458115"/>
          </a:xfrm>
        </p:spPr>
        <p:txBody>
          <a:bodyPr>
            <a:normAutofit fontScale="90000"/>
          </a:bodyPr>
          <a:lstStyle/>
          <a:p>
            <a:r>
              <a:rPr lang="en-US" dirty="0"/>
              <a:t>Digital Modulation 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7FE295-07DA-4559-8A05-793A6F38DE98}"/>
              </a:ext>
            </a:extLst>
          </p:cNvPr>
          <p:cNvSpPr/>
          <p:nvPr/>
        </p:nvSpPr>
        <p:spPr>
          <a:xfrm>
            <a:off x="3961180" y="1859004"/>
            <a:ext cx="5538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B0F0"/>
                </a:solidFill>
                <a:ea typeface="+mj-ea"/>
                <a:cs typeface="+mj-cs"/>
              </a:rPr>
              <a:t>Phase Shift Keying (PSK) 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D23F98-CD8F-420B-BCE5-E5C75EB965EE}"/>
              </a:ext>
            </a:extLst>
          </p:cNvPr>
          <p:cNvSpPr/>
          <p:nvPr/>
        </p:nvSpPr>
        <p:spPr>
          <a:xfrm>
            <a:off x="1976015" y="5826352"/>
            <a:ext cx="56500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u="sng" dirty="0">
                <a:solidFill>
                  <a:srgbClr val="FFC000"/>
                </a:solidFill>
              </a:rPr>
              <a:t>Q</a:t>
            </a:r>
            <a:r>
              <a:rPr lang="en-US" sz="2000" dirty="0">
                <a:solidFill>
                  <a:srgbClr val="FFC000"/>
                </a:solidFill>
              </a:rPr>
              <a:t>uadrature </a:t>
            </a:r>
            <a:r>
              <a:rPr lang="en-US" sz="2000" u="sng" dirty="0">
                <a:solidFill>
                  <a:srgbClr val="FFC000"/>
                </a:solidFill>
              </a:rPr>
              <a:t>P</a:t>
            </a:r>
            <a:r>
              <a:rPr lang="en-US" sz="2000" dirty="0">
                <a:solidFill>
                  <a:srgbClr val="FFC000"/>
                </a:solidFill>
              </a:rPr>
              <a:t>hase-</a:t>
            </a:r>
            <a:r>
              <a:rPr lang="en-US" sz="2000" u="sng" dirty="0">
                <a:solidFill>
                  <a:srgbClr val="FFC000"/>
                </a:solidFill>
              </a:rPr>
              <a:t>S</a:t>
            </a:r>
            <a:r>
              <a:rPr lang="en-US" sz="2000" dirty="0">
                <a:solidFill>
                  <a:srgbClr val="FFC000"/>
                </a:solidFill>
              </a:rPr>
              <a:t>hift </a:t>
            </a:r>
            <a:r>
              <a:rPr lang="en-US" sz="2000" u="sng" dirty="0">
                <a:solidFill>
                  <a:srgbClr val="FFC000"/>
                </a:solidFill>
              </a:rPr>
              <a:t>K</a:t>
            </a:r>
            <a:r>
              <a:rPr lang="en-US" sz="2000" dirty="0">
                <a:solidFill>
                  <a:srgbClr val="FFC000"/>
                </a:solidFill>
              </a:rPr>
              <a:t>eying (QPSK)    or   4-PSK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AC636B-ABAA-4BEC-BD1F-26C130C20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55" y="3123590"/>
            <a:ext cx="5408477" cy="2284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A3701D-F615-482A-8F31-AB100DD8F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3123590"/>
            <a:ext cx="2290575" cy="22829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04AADE-3A78-420C-9BBE-6778A974567F}"/>
              </a:ext>
            </a:extLst>
          </p:cNvPr>
          <p:cNvSpPr txBox="1"/>
          <p:nvPr/>
        </p:nvSpPr>
        <p:spPr>
          <a:xfrm>
            <a:off x="6404460" y="4956050"/>
            <a:ext cx="4581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6E967A-CA1E-47A1-BDDD-69DE113E2325}"/>
              </a:ext>
            </a:extLst>
          </p:cNvPr>
          <p:cNvSpPr txBox="1"/>
          <p:nvPr/>
        </p:nvSpPr>
        <p:spPr>
          <a:xfrm>
            <a:off x="7626100" y="4956050"/>
            <a:ext cx="4581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FE2CD9-897D-4155-B121-C963C8444F02}"/>
              </a:ext>
            </a:extLst>
          </p:cNvPr>
          <p:cNvSpPr/>
          <p:nvPr/>
        </p:nvSpPr>
        <p:spPr>
          <a:xfrm>
            <a:off x="8389625" y="69490"/>
            <a:ext cx="610820" cy="610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6455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C00D894-A20F-4337-B3E4-D2A35A6F7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0" y="1443835"/>
            <a:ext cx="8229600" cy="458115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Suppression of High PAPR for </a:t>
            </a:r>
            <a:r>
              <a:rPr lang="en-US" sz="2400" dirty="0">
                <a:solidFill>
                  <a:srgbClr val="FFC000"/>
                </a:solidFill>
              </a:rPr>
              <a:t>OFDM</a:t>
            </a:r>
            <a:r>
              <a:rPr lang="en-US" sz="2400" dirty="0"/>
              <a:t> Signals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03C1B9-54E7-49DE-89A9-00F3C66F4333}"/>
              </a:ext>
            </a:extLst>
          </p:cNvPr>
          <p:cNvSpPr/>
          <p:nvPr/>
        </p:nvSpPr>
        <p:spPr>
          <a:xfrm>
            <a:off x="907080" y="1901950"/>
            <a:ext cx="83823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  <a:ea typeface="+mj-ea"/>
                <a:cs typeface="+mj-cs"/>
              </a:rPr>
              <a:t>Orthogonal Frequency-Division Multiplexing</a:t>
            </a:r>
            <a:endParaRPr lang="en-US" sz="1600" dirty="0">
              <a:solidFill>
                <a:srgbClr val="FFC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86C1F1-C1B3-4A27-9E46-501DD1AED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2573978"/>
            <a:ext cx="4357147" cy="389414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7A93E9E0-C2E5-4DDE-AFFB-B435D07CCDE3}"/>
              </a:ext>
            </a:extLst>
          </p:cNvPr>
          <p:cNvSpPr txBox="1">
            <a:spLocks/>
          </p:cNvSpPr>
          <p:nvPr/>
        </p:nvSpPr>
        <p:spPr>
          <a:xfrm>
            <a:off x="4877410" y="3887115"/>
            <a:ext cx="3953860" cy="458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Overlap in frequency domain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F3CD99BE-96C6-49E1-BD06-81683F903360}"/>
              </a:ext>
            </a:extLst>
          </p:cNvPr>
          <p:cNvSpPr txBox="1">
            <a:spLocks/>
          </p:cNvSpPr>
          <p:nvPr/>
        </p:nvSpPr>
        <p:spPr>
          <a:xfrm>
            <a:off x="3808475" y="3378692"/>
            <a:ext cx="3953860" cy="458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Multicarrier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BE4286-97E6-49C5-9D88-6ACC65BFB94B}"/>
              </a:ext>
            </a:extLst>
          </p:cNvPr>
          <p:cNvSpPr/>
          <p:nvPr/>
        </p:nvSpPr>
        <p:spPr>
          <a:xfrm>
            <a:off x="8389625" y="69490"/>
            <a:ext cx="610820" cy="610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96097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C00D894-A20F-4337-B3E4-D2A35A6F7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596540"/>
            <a:ext cx="8229600" cy="458115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Suppression of High </a:t>
            </a:r>
            <a:r>
              <a:rPr lang="en-US" sz="2400" dirty="0">
                <a:solidFill>
                  <a:srgbClr val="FFC000"/>
                </a:solidFill>
              </a:rPr>
              <a:t>PAPR</a:t>
            </a:r>
            <a:r>
              <a:rPr lang="en-US" sz="2400" dirty="0"/>
              <a:t> for OFDM Signals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CE0EDC-0C3F-4AC5-AA9E-1B080A24F622}"/>
              </a:ext>
            </a:extLst>
          </p:cNvPr>
          <p:cNvSpPr txBox="1">
            <a:spLocks/>
          </p:cNvSpPr>
          <p:nvPr/>
        </p:nvSpPr>
        <p:spPr>
          <a:xfrm>
            <a:off x="-314560" y="2512770"/>
            <a:ext cx="5786320" cy="458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u="sng" dirty="0">
                <a:solidFill>
                  <a:srgbClr val="FFC000"/>
                </a:solidFill>
              </a:rPr>
              <a:t>P</a:t>
            </a:r>
            <a:r>
              <a:rPr lang="en-US" sz="2400" dirty="0">
                <a:solidFill>
                  <a:srgbClr val="FFC000"/>
                </a:solidFill>
              </a:rPr>
              <a:t>eak-to-</a:t>
            </a:r>
            <a:r>
              <a:rPr lang="en-US" sz="2400" u="sng" dirty="0">
                <a:solidFill>
                  <a:srgbClr val="FFC000"/>
                </a:solidFill>
              </a:rPr>
              <a:t>A</a:t>
            </a:r>
            <a:r>
              <a:rPr lang="en-US" sz="2400" dirty="0">
                <a:solidFill>
                  <a:srgbClr val="FFC000"/>
                </a:solidFill>
              </a:rPr>
              <a:t>verage </a:t>
            </a:r>
            <a:r>
              <a:rPr lang="en-US" sz="2400" u="sng" dirty="0">
                <a:solidFill>
                  <a:srgbClr val="FFC000"/>
                </a:solidFill>
              </a:rPr>
              <a:t>P</a:t>
            </a:r>
            <a:r>
              <a:rPr lang="en-US" sz="2400" dirty="0">
                <a:solidFill>
                  <a:srgbClr val="FFC000"/>
                </a:solidFill>
              </a:rPr>
              <a:t>ower </a:t>
            </a:r>
            <a:r>
              <a:rPr lang="en-US" sz="2400" u="sng" dirty="0">
                <a:solidFill>
                  <a:srgbClr val="FFC000"/>
                </a:solidFill>
              </a:rPr>
              <a:t>R</a:t>
            </a:r>
            <a:r>
              <a:rPr lang="en-US" sz="2400" dirty="0">
                <a:solidFill>
                  <a:srgbClr val="FFC000"/>
                </a:solidFill>
              </a:rPr>
              <a:t>atio (PAPR)</a:t>
            </a:r>
          </a:p>
        </p:txBody>
      </p:sp>
      <p:pic>
        <p:nvPicPr>
          <p:cNvPr id="3" name="Picture 2" descr="PowerPoint Presentation - Adobe Acrobat Reader DC">
            <a:extLst>
              <a:ext uri="{FF2B5EF4-FFF2-40B4-BE49-F238E27FC236}">
                <a16:creationId xmlns:a16="http://schemas.microsoft.com/office/drawing/2014/main" id="{1375976D-90E9-47D0-9CD3-9AE2684F80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0" t="39576" r="41650" b="23940"/>
          <a:stretch/>
        </p:blipFill>
        <p:spPr>
          <a:xfrm>
            <a:off x="296260" y="3429000"/>
            <a:ext cx="4363000" cy="3054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7257A0-0576-4F96-9488-46418A3AF19D}"/>
                  </a:ext>
                </a:extLst>
              </p:cNvPr>
              <p:cNvSpPr txBox="1"/>
              <p:nvPr/>
            </p:nvSpPr>
            <p:spPr>
              <a:xfrm>
                <a:off x="4724705" y="5108755"/>
                <a:ext cx="4178131" cy="604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𝑃𝐴𝑃𝑅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𝑃𝑒𝑎𝑘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𝑃𝑜𝑤𝑒𝑟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𝐴𝑣𝑒𝑟𝑎𝑔𝑒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𝑃𝑜𝑤𝑒𝑟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𝑃𝑒𝑎𝑘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𝐴𝑚𝑝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𝑅𝑀𝑆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𝐴𝑚𝑝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7257A0-0576-4F96-9488-46418A3AF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705" y="5108755"/>
                <a:ext cx="4178131" cy="6049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06A4539-3658-4137-83C6-CD8773F24C4F}"/>
              </a:ext>
            </a:extLst>
          </p:cNvPr>
          <p:cNvSpPr/>
          <p:nvPr/>
        </p:nvSpPr>
        <p:spPr>
          <a:xfrm>
            <a:off x="8389625" y="69490"/>
            <a:ext cx="610820" cy="610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0165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C00D894-A20F-4337-B3E4-D2A35A6F7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138425"/>
            <a:ext cx="8229600" cy="458115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</a:rPr>
              <a:t>How high PAPR occurs in OFDM?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AF92F6-0F90-4C97-A3E1-A482AF750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7" y="1749245"/>
            <a:ext cx="7177135" cy="47578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BE7969-CB70-4373-9A2D-31D48CDF61F9}"/>
              </a:ext>
            </a:extLst>
          </p:cNvPr>
          <p:cNvSpPr/>
          <p:nvPr/>
        </p:nvSpPr>
        <p:spPr>
          <a:xfrm>
            <a:off x="8389625" y="69490"/>
            <a:ext cx="610820" cy="610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05407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C00D894-A20F-4337-B3E4-D2A35A6F7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901950"/>
            <a:ext cx="8229600" cy="458115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</a:rPr>
              <a:t>Why high PAPR Should be avoided?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AA07D8-9B61-4D60-ACA6-C9A6EE9BB398}"/>
              </a:ext>
            </a:extLst>
          </p:cNvPr>
          <p:cNvSpPr txBox="1">
            <a:spLocks/>
          </p:cNvSpPr>
          <p:nvPr/>
        </p:nvSpPr>
        <p:spPr>
          <a:xfrm>
            <a:off x="754375" y="2813968"/>
            <a:ext cx="7635250" cy="4295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Transmitter’s power amplifiers (PAs) are </a:t>
            </a:r>
            <a:r>
              <a:rPr lang="en-US" sz="18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peak-power limited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9C5625-F456-4EDA-858F-AB357FE3FD28}"/>
              </a:ext>
            </a:extLst>
          </p:cNvPr>
          <p:cNvSpPr/>
          <p:nvPr/>
        </p:nvSpPr>
        <p:spPr>
          <a:xfrm>
            <a:off x="1823310" y="3332265"/>
            <a:ext cx="1527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PAPR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3FD51E-7854-4A34-962D-4284B32DDA32}"/>
              </a:ext>
            </a:extLst>
          </p:cNvPr>
          <p:cNvSpPr/>
          <p:nvPr/>
        </p:nvSpPr>
        <p:spPr>
          <a:xfrm>
            <a:off x="3503065" y="3596607"/>
            <a:ext cx="41230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in-band distortion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out-of-band radiation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BBFD58-CBD7-4673-92F3-A4ACF613BCB2}"/>
              </a:ext>
            </a:extLst>
          </p:cNvPr>
          <p:cNvSpPr/>
          <p:nvPr/>
        </p:nvSpPr>
        <p:spPr>
          <a:xfrm>
            <a:off x="1059785" y="4432309"/>
            <a:ext cx="2290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the </a:t>
            </a:r>
            <a:r>
              <a:rPr lang="en-US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back-off </a:t>
            </a:r>
            <a:endParaRPr lang="en-US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93866CAA-A906-45AD-AB5F-1E3115595B86}"/>
              </a:ext>
            </a:extLst>
          </p:cNvPr>
          <p:cNvSpPr/>
          <p:nvPr/>
        </p:nvSpPr>
        <p:spPr>
          <a:xfrm flipV="1">
            <a:off x="1670605" y="3344582"/>
            <a:ext cx="1679755" cy="603946"/>
          </a:xfrm>
          <a:prstGeom prst="ben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F4940E-A7B7-47B9-95AD-2AA3C0C2E95E}"/>
              </a:ext>
            </a:extLst>
          </p:cNvPr>
          <p:cNvSpPr/>
          <p:nvPr/>
        </p:nvSpPr>
        <p:spPr>
          <a:xfrm>
            <a:off x="5227369" y="4434013"/>
            <a:ext cx="23987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reducing PA efficiency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9683158-FA8B-47E1-846E-E61D777AC5C7}"/>
              </a:ext>
            </a:extLst>
          </p:cNvPr>
          <p:cNvSpPr/>
          <p:nvPr/>
        </p:nvSpPr>
        <p:spPr>
          <a:xfrm>
            <a:off x="3754397" y="4469736"/>
            <a:ext cx="1068935" cy="302334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BBC6410-51DC-4B39-A907-DC2E75A6467B}"/>
              </a:ext>
            </a:extLst>
          </p:cNvPr>
          <p:cNvSpPr txBox="1">
            <a:spLocks/>
          </p:cNvSpPr>
          <p:nvPr/>
        </p:nvSpPr>
        <p:spPr>
          <a:xfrm>
            <a:off x="754375" y="5557831"/>
            <a:ext cx="7635250" cy="4295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impact on ADC and DAC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59DFB5-07C3-485C-AA29-C159B641ADFD}"/>
              </a:ext>
            </a:extLst>
          </p:cNvPr>
          <p:cNvSpPr/>
          <p:nvPr/>
        </p:nvSpPr>
        <p:spPr>
          <a:xfrm>
            <a:off x="8389625" y="69490"/>
            <a:ext cx="610820" cy="610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6499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2E283A-ABE6-4E9A-B01C-D938DB47F1AF}"/>
              </a:ext>
            </a:extLst>
          </p:cNvPr>
          <p:cNvSpPr txBox="1"/>
          <p:nvPr/>
        </p:nvSpPr>
        <p:spPr>
          <a:xfrm>
            <a:off x="296260" y="2779641"/>
            <a:ext cx="18027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PAPR Reduction Techniques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031B91E-54AB-4E7A-986E-BB3EC56E065E}"/>
              </a:ext>
            </a:extLst>
          </p:cNvPr>
          <p:cNvSpPr/>
          <p:nvPr/>
        </p:nvSpPr>
        <p:spPr>
          <a:xfrm>
            <a:off x="2113876" y="2239912"/>
            <a:ext cx="305410" cy="2563433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081E3D-D2EE-4DC5-9A8B-AA1F1FD00F29}"/>
              </a:ext>
            </a:extLst>
          </p:cNvPr>
          <p:cNvSpPr txBox="1"/>
          <p:nvPr/>
        </p:nvSpPr>
        <p:spPr>
          <a:xfrm>
            <a:off x="2419284" y="2848387"/>
            <a:ext cx="3068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Coding 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[3]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532951-95D7-4A5B-92B4-194E1B35FCF7}"/>
              </a:ext>
            </a:extLst>
          </p:cNvPr>
          <p:cNvSpPr txBox="1"/>
          <p:nvPr/>
        </p:nvSpPr>
        <p:spPr>
          <a:xfrm>
            <a:off x="2419286" y="2204231"/>
            <a:ext cx="381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Probabilistic  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[1] [2]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BCC519-67A3-44B5-90CF-BA611D759FCE}"/>
              </a:ext>
            </a:extLst>
          </p:cNvPr>
          <p:cNvSpPr txBox="1"/>
          <p:nvPr/>
        </p:nvSpPr>
        <p:spPr>
          <a:xfrm>
            <a:off x="2419284" y="3511126"/>
            <a:ext cx="352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Companding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[4]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49A762-C0A9-4306-9C90-1EDE14532AAB}"/>
              </a:ext>
            </a:extLst>
          </p:cNvPr>
          <p:cNvSpPr txBox="1"/>
          <p:nvPr/>
        </p:nvSpPr>
        <p:spPr>
          <a:xfrm>
            <a:off x="2419285" y="4173865"/>
            <a:ext cx="4290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</a:rPr>
              <a:t>Clipping/Filtering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[5]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65D73B-B9B0-4755-A4EC-D850C044103E}"/>
              </a:ext>
            </a:extLst>
          </p:cNvPr>
          <p:cNvSpPr/>
          <p:nvPr/>
        </p:nvSpPr>
        <p:spPr>
          <a:xfrm>
            <a:off x="5640935" y="5108755"/>
            <a:ext cx="316913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Complexity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Data Rate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BER Performance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EF44C5-0F05-400F-970F-32CEF3353D30}"/>
              </a:ext>
            </a:extLst>
          </p:cNvPr>
          <p:cNvSpPr/>
          <p:nvPr/>
        </p:nvSpPr>
        <p:spPr>
          <a:xfrm>
            <a:off x="4182814" y="5108755"/>
            <a:ext cx="1343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Criteria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C122E3-0663-4BB8-84A8-F93AC493CD71}"/>
              </a:ext>
            </a:extLst>
          </p:cNvPr>
          <p:cNvSpPr/>
          <p:nvPr/>
        </p:nvSpPr>
        <p:spPr>
          <a:xfrm>
            <a:off x="8389625" y="69490"/>
            <a:ext cx="610820" cy="610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26364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C00D894-A20F-4337-B3E4-D2A35A6F7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55" y="1892916"/>
            <a:ext cx="8229600" cy="458115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>
                <a:solidFill>
                  <a:srgbClr val="FFC000"/>
                </a:solidFill>
              </a:rPr>
              <a:t>Companding</a:t>
            </a:r>
            <a:r>
              <a:rPr lang="en-US" sz="2400" dirty="0">
                <a:solidFill>
                  <a:srgbClr val="FFC000"/>
                </a:solidFill>
              </a:rPr>
              <a:t> = Compressing + Expanding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BBC6410-51DC-4B39-A907-DC2E75A6467B}"/>
              </a:ext>
            </a:extLst>
          </p:cNvPr>
          <p:cNvSpPr txBox="1">
            <a:spLocks/>
          </p:cNvSpPr>
          <p:nvPr/>
        </p:nvSpPr>
        <p:spPr>
          <a:xfrm>
            <a:off x="3044524" y="3091629"/>
            <a:ext cx="3664920" cy="4295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Variable-gain Amplifier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C319E13-4D82-4F17-B789-B7ED0D33A897}"/>
              </a:ext>
            </a:extLst>
          </p:cNvPr>
          <p:cNvSpPr/>
          <p:nvPr/>
        </p:nvSpPr>
        <p:spPr>
          <a:xfrm>
            <a:off x="2289234" y="3855154"/>
            <a:ext cx="1221640" cy="1221640"/>
          </a:xfrm>
          <a:prstGeom prst="flowChartConnec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Source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15285B35-2011-437F-9868-D58EEE0E47AA}"/>
              </a:ext>
            </a:extLst>
          </p:cNvPr>
          <p:cNvSpPr/>
          <p:nvPr/>
        </p:nvSpPr>
        <p:spPr>
          <a:xfrm>
            <a:off x="6098624" y="3855154"/>
            <a:ext cx="1221640" cy="1221640"/>
          </a:xfrm>
          <a:prstGeom prst="flowChartConnec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Receiver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2E0D2B-9465-42DD-A008-41CEAF4B9C3A}"/>
              </a:ext>
            </a:extLst>
          </p:cNvPr>
          <p:cNvCxnSpPr>
            <a:stCxn id="4" idx="6"/>
            <a:endCxn id="14" idx="2"/>
          </p:cNvCxnSpPr>
          <p:nvPr/>
        </p:nvCxnSpPr>
        <p:spPr>
          <a:xfrm>
            <a:off x="3510874" y="4465974"/>
            <a:ext cx="258775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A4A2A46-79C3-4CBA-AAE5-31FAEF55432F}"/>
                  </a:ext>
                </a:extLst>
              </p14:cNvPr>
              <p14:cNvContentPartPr/>
              <p14:nvPr/>
            </p14:nvContentPartPr>
            <p14:xfrm>
              <a:off x="3000935" y="2947627"/>
              <a:ext cx="3413880" cy="753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A4A2A46-79C3-4CBA-AAE5-31FAEF5543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1575" y="2938271"/>
                <a:ext cx="3432600" cy="7725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D525FE6-0E41-4E20-9FDC-65CA2F4EB9B3}"/>
                  </a:ext>
                </a:extLst>
              </p14:cNvPr>
              <p14:cNvContentPartPr/>
              <p14:nvPr/>
            </p14:nvContentPartPr>
            <p14:xfrm>
              <a:off x="3028655" y="3618127"/>
              <a:ext cx="199620" cy="249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D525FE6-0E41-4E20-9FDC-65CA2F4EB9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19320" y="3608780"/>
                <a:ext cx="218289" cy="268173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AE1A700F-9A91-4F36-9B8A-2692E43670D7}"/>
              </a:ext>
            </a:extLst>
          </p:cNvPr>
          <p:cNvSpPr/>
          <p:nvPr/>
        </p:nvSpPr>
        <p:spPr>
          <a:xfrm>
            <a:off x="6146619" y="5350243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Expansion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E4E174-C2A0-46D9-ABA4-EDFE44EFF56B}"/>
              </a:ext>
            </a:extLst>
          </p:cNvPr>
          <p:cNvSpPr/>
          <p:nvPr/>
        </p:nvSpPr>
        <p:spPr>
          <a:xfrm>
            <a:off x="612713" y="4004309"/>
            <a:ext cx="10695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Dynamic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Range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Input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9972ED-56EB-4A48-BDE4-E769F5A1F8E3}"/>
              </a:ext>
            </a:extLst>
          </p:cNvPr>
          <p:cNvSpPr/>
          <p:nvPr/>
        </p:nvSpPr>
        <p:spPr>
          <a:xfrm>
            <a:off x="2136529" y="5350243"/>
            <a:ext cx="1475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Compression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85C6789-37EF-4424-9A05-51DB4C80F273}"/>
                  </a:ext>
                </a:extLst>
              </p14:cNvPr>
              <p14:cNvContentPartPr/>
              <p14:nvPr/>
            </p14:nvContentPartPr>
            <p14:xfrm>
              <a:off x="424055" y="3790027"/>
              <a:ext cx="1324620" cy="13635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85C6789-37EF-4424-9A05-51DB4C80F2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4699" y="3780666"/>
                <a:ext cx="1343332" cy="1382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5578D27-6AAA-45C6-9E4D-BF8EED89E29C}"/>
                  </a:ext>
                </a:extLst>
              </p14:cNvPr>
              <p14:cNvContentPartPr/>
              <p14:nvPr/>
            </p14:nvContentPartPr>
            <p14:xfrm>
              <a:off x="1709615" y="4388527"/>
              <a:ext cx="537660" cy="2219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5578D27-6AAA-45C6-9E4D-BF8EED89E29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00264" y="4379205"/>
                <a:ext cx="556361" cy="2405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6D56C2E-9C04-4D63-A97F-42DA21E55866}"/>
                  </a:ext>
                </a:extLst>
              </p14:cNvPr>
              <p14:cNvContentPartPr/>
              <p14:nvPr/>
            </p14:nvContentPartPr>
            <p14:xfrm>
              <a:off x="3482975" y="5297347"/>
              <a:ext cx="22320" cy="1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6D56C2E-9C04-4D63-A97F-42DA21E5586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73975" y="5279347"/>
                <a:ext cx="401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F8DF29D-8DC7-4639-90D4-8407BE23AD72}"/>
                  </a:ext>
                </a:extLst>
              </p14:cNvPr>
              <p14:cNvContentPartPr/>
              <p14:nvPr/>
            </p14:nvContentPartPr>
            <p14:xfrm>
              <a:off x="2108675" y="5136607"/>
              <a:ext cx="1518660" cy="2219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F8DF29D-8DC7-4639-90D4-8407BE23AD7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99678" y="5127629"/>
                <a:ext cx="1536294" cy="2395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B687C2C-2CF5-4062-9128-C6A33F757443}"/>
                  </a:ext>
                </a:extLst>
              </p14:cNvPr>
              <p14:cNvContentPartPr/>
              <p14:nvPr/>
            </p14:nvContentPartPr>
            <p14:xfrm>
              <a:off x="6082175" y="5153167"/>
              <a:ext cx="1391220" cy="205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B687C2C-2CF5-4062-9128-C6A33F75744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73178" y="5144167"/>
                <a:ext cx="1408853" cy="22284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E8719BCB-D960-4F01-AFC5-2D096196207A}"/>
              </a:ext>
            </a:extLst>
          </p:cNvPr>
          <p:cNvSpPr/>
          <p:nvPr/>
        </p:nvSpPr>
        <p:spPr>
          <a:xfrm>
            <a:off x="8389625" y="69490"/>
            <a:ext cx="610820" cy="610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36495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657</Words>
  <Application>Microsoft Office PowerPoint</Application>
  <PresentationFormat>On-screen Show (4:3)</PresentationFormat>
  <Paragraphs>138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Times New Roman</vt:lpstr>
      <vt:lpstr>Office Theme</vt:lpstr>
      <vt:lpstr>Suppression of High PAPR for OFDM Signals</vt:lpstr>
      <vt:lpstr>Digital Modulation</vt:lpstr>
      <vt:lpstr>Digital Modulation &gt;</vt:lpstr>
      <vt:lpstr>Suppression of High PAPR for OFDM Signals</vt:lpstr>
      <vt:lpstr>Suppression of High PAPR for OFDM Signals</vt:lpstr>
      <vt:lpstr>How high PAPR occurs in OFDM?</vt:lpstr>
      <vt:lpstr>Why high PAPR Should be avoided?</vt:lpstr>
      <vt:lpstr>PowerPoint Presentation</vt:lpstr>
      <vt:lpstr>Companding = Compressing + Expanding</vt:lpstr>
      <vt:lpstr>Formulation</vt:lpstr>
      <vt:lpstr>Formulation</vt:lpstr>
      <vt:lpstr>Formulation</vt:lpstr>
      <vt:lpstr>Clipping</vt:lpstr>
      <vt:lpstr>Results</vt:lpstr>
      <vt:lpstr>Results</vt:lpstr>
      <vt:lpstr>Results</vt:lpstr>
      <vt:lpstr>Conclusion</vt:lpstr>
      <vt:lpstr>References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Ernest Namdar</cp:lastModifiedBy>
  <cp:revision>103</cp:revision>
  <dcterms:created xsi:type="dcterms:W3CDTF">2013-08-21T19:17:07Z</dcterms:created>
  <dcterms:modified xsi:type="dcterms:W3CDTF">2023-04-03T20:52:03Z</dcterms:modified>
</cp:coreProperties>
</file>