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362" r:id="rId57"/>
    <p:sldMasterId id="2147486363" r:id="rId59"/>
    <p:sldMasterId id="2147486364" r:id="rId61"/>
    <p:sldMasterId id="2147486365" r:id="rId63"/>
    <p:sldMasterId id="2147486366" r:id="rId65"/>
  </p:sldMasterIdLst>
  <p:sldIdLst>
    <p:sldId id="260" r:id="rId67"/>
    <p:sldId id="267" r:id="rId68"/>
    <p:sldId id="278" r:id="rId69"/>
    <p:sldId id="273" r:id="rId70"/>
    <p:sldId id="279" r:id="rId71"/>
    <p:sldId id="304" r:id="rId72"/>
    <p:sldId id="305" r:id="rId73"/>
    <p:sldId id="306" r:id="rId74"/>
    <p:sldId id="303" r:id="rId75"/>
    <p:sldId id="280" r:id="rId76"/>
    <p:sldId id="261" r:id="rId77"/>
    <p:sldId id="284" r:id="rId78"/>
    <p:sldId id="276" r:id="rId79"/>
    <p:sldId id="283" r:id="rId80"/>
    <p:sldId id="285" r:id="rId81"/>
    <p:sldId id="277" r:id="rId82"/>
    <p:sldId id="296" r:id="rId83"/>
    <p:sldId id="297" r:id="rId84"/>
    <p:sldId id="299" r:id="rId85"/>
    <p:sldId id="298" r:id="rId86"/>
    <p:sldId id="300" r:id="rId87"/>
    <p:sldId id="301" r:id="rId88"/>
    <p:sldId id="302" r:id="rId89"/>
    <p:sldId id="310" r:id="rId90"/>
    <p:sldId id="307" r:id="rId91"/>
    <p:sldId id="309" r:id="rId92"/>
    <p:sldId id="308" r:id="rId93"/>
    <p:sldId id="311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162" userDrawn="1">
          <p15:clr>
            <a:srgbClr val="A4A3A4"/>
          </p15:clr>
        </p15:guide>
        <p15:guide id="4" pos="7510" userDrawn="1">
          <p15:clr>
            <a:srgbClr val="A4A3A4"/>
          </p15:clr>
        </p15:guide>
        <p15:guide id="5" orient="horz" pos="410" userDrawn="1">
          <p15:clr>
            <a:srgbClr val="A4A3A4"/>
          </p15:clr>
        </p15:guide>
        <p15:guide id="6" orient="horz" pos="4152" userDrawn="1">
          <p15:clr>
            <a:srgbClr val="A4A3A4"/>
          </p15:clr>
        </p15:guide>
        <p15:guide id="7" orient="horz" pos="546" userDrawn="1">
          <p15:clr>
            <a:srgbClr val="A4A3A4"/>
          </p15:clr>
        </p15:guide>
        <p15:guide id="8" orient="horz" pos="523" userDrawn="1">
          <p15:clr>
            <a:srgbClr val="A4A3A4"/>
          </p15:clr>
        </p15:guide>
        <p15:guide id="9" pos="3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17143"/>
    <a:srgbClr val="64A8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55" y="157"/>
      </p:cViewPr>
      <p:guideLst>
        <p:guide orient="horz" pos="2156"/>
        <p:guide pos="3836"/>
        <p:guide pos="162"/>
        <p:guide pos="7510"/>
        <p:guide orient="horz" pos="410"/>
        <p:guide orient="horz" pos="4152"/>
        <p:guide orient="horz" pos="546"/>
        <p:guide orient="horz" pos="523"/>
        <p:guide pos="3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7" Type="http://schemas.openxmlformats.org/officeDocument/2006/relationships/slideMaster" Target="slideMasters/slideMaster1.xml"></Relationship><Relationship Id="rId58" Type="http://schemas.openxmlformats.org/officeDocument/2006/relationships/theme" Target="theme/theme1.xml"></Relationship><Relationship Id="rId59" Type="http://schemas.openxmlformats.org/officeDocument/2006/relationships/slideMaster" Target="slideMasters/slideMaster2.xml"></Relationship><Relationship Id="rId61" Type="http://schemas.openxmlformats.org/officeDocument/2006/relationships/slideMaster" Target="slideMasters/slideMaster3.xml"></Relationship><Relationship Id="rId63" Type="http://schemas.openxmlformats.org/officeDocument/2006/relationships/slideMaster" Target="slideMasters/slideMaster4.xml"></Relationship><Relationship Id="rId65" Type="http://schemas.openxmlformats.org/officeDocument/2006/relationships/slideMaster" Target="slideMasters/slideMaster5.xml"></Relationship><Relationship Id="rId67" Type="http://schemas.openxmlformats.org/officeDocument/2006/relationships/slide" Target="slides/slide1.xml"></Relationship><Relationship Id="rId68" Type="http://schemas.openxmlformats.org/officeDocument/2006/relationships/slide" Target="slides/slide2.xml"></Relationship><Relationship Id="rId69" Type="http://schemas.openxmlformats.org/officeDocument/2006/relationships/slide" Target="slides/slide3.xml"></Relationship><Relationship Id="rId70" Type="http://schemas.openxmlformats.org/officeDocument/2006/relationships/slide" Target="slides/slide4.xml"></Relationship><Relationship Id="rId71" Type="http://schemas.openxmlformats.org/officeDocument/2006/relationships/slide" Target="slides/slide5.xml"></Relationship><Relationship Id="rId72" Type="http://schemas.openxmlformats.org/officeDocument/2006/relationships/slide" Target="slides/slide6.xml"></Relationship><Relationship Id="rId73" Type="http://schemas.openxmlformats.org/officeDocument/2006/relationships/slide" Target="slides/slide7.xml"></Relationship><Relationship Id="rId74" Type="http://schemas.openxmlformats.org/officeDocument/2006/relationships/slide" Target="slides/slide8.xml"></Relationship><Relationship Id="rId75" Type="http://schemas.openxmlformats.org/officeDocument/2006/relationships/slide" Target="slides/slide9.xml"></Relationship><Relationship Id="rId76" Type="http://schemas.openxmlformats.org/officeDocument/2006/relationships/slide" Target="slides/slide10.xml"></Relationship><Relationship Id="rId77" Type="http://schemas.openxmlformats.org/officeDocument/2006/relationships/slide" Target="slides/slide11.xml"></Relationship><Relationship Id="rId78" Type="http://schemas.openxmlformats.org/officeDocument/2006/relationships/slide" Target="slides/slide12.xml"></Relationship><Relationship Id="rId79" Type="http://schemas.openxmlformats.org/officeDocument/2006/relationships/slide" Target="slides/slide13.xml"></Relationship><Relationship Id="rId80" Type="http://schemas.openxmlformats.org/officeDocument/2006/relationships/slide" Target="slides/slide14.xml"></Relationship><Relationship Id="rId81" Type="http://schemas.openxmlformats.org/officeDocument/2006/relationships/slide" Target="slides/slide15.xml"></Relationship><Relationship Id="rId82" Type="http://schemas.openxmlformats.org/officeDocument/2006/relationships/slide" Target="slides/slide16.xml"></Relationship><Relationship Id="rId83" Type="http://schemas.openxmlformats.org/officeDocument/2006/relationships/slide" Target="slides/slide17.xml"></Relationship><Relationship Id="rId84" Type="http://schemas.openxmlformats.org/officeDocument/2006/relationships/slide" Target="slides/slide18.xml"></Relationship><Relationship Id="rId85" Type="http://schemas.openxmlformats.org/officeDocument/2006/relationships/slide" Target="slides/slide19.xml"></Relationship><Relationship Id="rId86" Type="http://schemas.openxmlformats.org/officeDocument/2006/relationships/slide" Target="slides/slide20.xml"></Relationship><Relationship Id="rId87" Type="http://schemas.openxmlformats.org/officeDocument/2006/relationships/slide" Target="slides/slide21.xml"></Relationship><Relationship Id="rId88" Type="http://schemas.openxmlformats.org/officeDocument/2006/relationships/slide" Target="slides/slide22.xml"></Relationship><Relationship Id="rId89" Type="http://schemas.openxmlformats.org/officeDocument/2006/relationships/slide" Target="slides/slide23.xml"></Relationship><Relationship Id="rId90" Type="http://schemas.openxmlformats.org/officeDocument/2006/relationships/slide" Target="slides/slide24.xml"></Relationship><Relationship Id="rId91" Type="http://schemas.openxmlformats.org/officeDocument/2006/relationships/slide" Target="slides/slide25.xml"></Relationship><Relationship Id="rId92" Type="http://schemas.openxmlformats.org/officeDocument/2006/relationships/slide" Target="slides/slide26.xml"></Relationship><Relationship Id="rId93" Type="http://schemas.openxmlformats.org/officeDocument/2006/relationships/slide" Target="slides/slide27.xml"></Relationship><Relationship Id="rId94" Type="http://schemas.openxmlformats.org/officeDocument/2006/relationships/slide" Target="slides/slide28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559945541.pn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674994568467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55995476334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674995486500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55996099169.png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674996105724.png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55996911478.png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674996929358.png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45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4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" y="801370"/>
            <a:ext cx="8376920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54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54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48920"/>
            <a:ext cx="9486265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60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61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69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69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4A8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7" r:id="rId1"/>
    <p:sldLayoutId id="2147486138" r:id="rId2"/>
    <p:sldLayoutId id="2147486139" r:id="rId3"/>
    <p:sldLayoutId id="2147486140" r:id="rId4"/>
    <p:sldLayoutId id="2147486141" r:id="rId5"/>
    <p:sldLayoutId id="2147486142" r:id="rId6"/>
    <p:sldLayoutId id="2147486143" r:id="rId7"/>
    <p:sldLayoutId id="2147486144" r:id="rId8"/>
    <p:sldLayoutId id="2147486145" r:id="rId9"/>
    <p:sldLayoutId id="2147486146" r:id="rId10"/>
    <p:sldLayoutId id="214748614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8" r:id="rId1"/>
    <p:sldLayoutId id="2147486149" r:id="rId2"/>
    <p:sldLayoutId id="2147486150" r:id="rId3"/>
    <p:sldLayoutId id="2147486151" r:id="rId4"/>
    <p:sldLayoutId id="2147486152" r:id="rId5"/>
    <p:sldLayoutId id="2147486153" r:id="rId6"/>
    <p:sldLayoutId id="2147486154" r:id="rId7"/>
    <p:sldLayoutId id="2147486155" r:id="rId8"/>
    <p:sldLayoutId id="2147486156" r:id="rId9"/>
    <p:sldLayoutId id="2147486157" r:id="rId10"/>
    <p:sldLayoutId id="21474861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60" r:id="rId2"/>
    <p:sldLayoutId id="2147486161" r:id="rId3"/>
    <p:sldLayoutId id="2147486162" r:id="rId4"/>
    <p:sldLayoutId id="2147486163" r:id="rId5"/>
    <p:sldLayoutId id="2147486164" r:id="rId6"/>
    <p:sldLayoutId id="2147486165" r:id="rId7"/>
    <p:sldLayoutId id="2147486166" r:id="rId8"/>
    <p:sldLayoutId id="2147486167" r:id="rId9"/>
    <p:sldLayoutId id="2147486168" r:id="rId10"/>
    <p:sldLayoutId id="214748616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0" r:id="rId1"/>
    <p:sldLayoutId id="2147486171" r:id="rId2"/>
    <p:sldLayoutId id="2147486172" r:id="rId3"/>
    <p:sldLayoutId id="2147486173" r:id="rId4"/>
    <p:sldLayoutId id="2147486174" r:id="rId5"/>
    <p:sldLayoutId id="2147486175" r:id="rId6"/>
    <p:sldLayoutId id="2147486176" r:id="rId7"/>
    <p:sldLayoutId id="2147486177" r:id="rId8"/>
    <p:sldLayoutId id="2147486178" r:id="rId9"/>
    <p:sldLayoutId id="2147486179" r:id="rId10"/>
    <p:sldLayoutId id="214748618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1" r:id="rId1"/>
    <p:sldLayoutId id="2147486182" r:id="rId2"/>
    <p:sldLayoutId id="2147486183" r:id="rId3"/>
    <p:sldLayoutId id="2147486184" r:id="rId4"/>
    <p:sldLayoutId id="2147486185" r:id="rId5"/>
    <p:sldLayoutId id="2147486186" r:id="rId6"/>
    <p:sldLayoutId id="2147486187" r:id="rId7"/>
    <p:sldLayoutId id="2147486188" r:id="rId8"/>
    <p:sldLayoutId id="2147486189" r:id="rId9"/>
    <p:sldLayoutId id="2147486190" r:id="rId10"/>
    <p:sldLayoutId id="21474861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jpg"></Relationship><Relationship Id="rId4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9.jpg"></Relationship><Relationship Id="rId4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9.jpg"></Relationship><Relationship Id="rId4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383629341.pn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0463048467.png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01083256334.pn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89843156500.png"></Relationship><Relationship Id="rId3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49603419169.png"></Relationship><Relationship Id="rId3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22263515724.png"></Relationship><Relationship Id="rId3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270463611478.png"></Relationship><Relationship Id="rId3" Type="http://schemas.openxmlformats.org/officeDocument/2006/relationships/image" Target="../media/fImage37003679358.png"></Relationship><Relationship Id="rId4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0.xml"></Relationship><Relationship Id="rId2" Type="http://schemas.openxmlformats.org/officeDocument/2006/relationships/image" Target="../media/fImage1591396543281.jpe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1024006827.png"></Relationship><Relationship Id="rId3" Type="http://schemas.openxmlformats.org/officeDocument/2006/relationships/image" Target="../media/fImage49883939961.png"></Relationship><Relationship Id="rId4" Type="http://schemas.openxmlformats.org/officeDocument/2006/relationships/image" Target="../media/fImage31361396491.png"></Relationship><Relationship Id="rId5" Type="http://schemas.openxmlformats.org/officeDocument/2006/relationships/image" Target="../media/fImage313774012995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591395921942.jpe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1.xml"></Relationship></Relationships>
</file>

<file path=ppt/slides/_rels/slide3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470473916962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602809041.pn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65633948467.png"></Relationship><Relationship Id="rId4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48311986334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5"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2620" y="1287145"/>
            <a:ext cx="5970905" cy="187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Starbucks Application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(Customer  and  Manager Mode)</a:t>
            </a:r>
          </a:p>
          <a:p>
            <a:pPr algn="ctr"/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832100"/>
            <a:ext cx="1193800" cy="1193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30C7E-1971-4140-BCD7-F02B5B33EE6D}"/>
              </a:ext>
            </a:extLst>
          </p:cNvPr>
          <p:cNvSpPr txBox="1"/>
          <p:nvPr/>
        </p:nvSpPr>
        <p:spPr>
          <a:xfrm>
            <a:off x="7279005" y="2832100"/>
            <a:ext cx="43821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이윤성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위세라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김은선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7080" y="1870075"/>
            <a:ext cx="4315460" cy="1261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클래스 상세 설명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-Customer Mode</a:t>
            </a: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-Manager Mode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8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7255" y="1870075"/>
            <a:ext cx="286639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▷App Main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94A749-2C7B-4109-856D-DFEF42011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70" y="986155"/>
            <a:ext cx="3027045" cy="5384165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931660" y="2139315"/>
            <a:ext cx="2489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703580" y="462915"/>
            <a:ext cx="18307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App Main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>
            <a:off x="266700" y="960755"/>
            <a:ext cx="2705100" cy="2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B4B2DB-1615-4A7C-BABD-024542B02081}"/>
              </a:ext>
            </a:extLst>
          </p:cNvPr>
          <p:cNvSpPr/>
          <p:nvPr/>
        </p:nvSpPr>
        <p:spPr>
          <a:xfrm>
            <a:off x="7180580" y="3893185"/>
            <a:ext cx="20281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회원가입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E898EC-5F10-46F0-A504-0D02AA8E302D}"/>
              </a:ext>
            </a:extLst>
          </p:cNvPr>
          <p:cNvCxnSpPr>
            <a:cxnSpLocks/>
          </p:cNvCxnSpPr>
          <p:nvPr/>
        </p:nvCxnSpPr>
        <p:spPr>
          <a:xfrm flipV="1">
            <a:off x="5199380" y="2508885"/>
            <a:ext cx="2336800" cy="177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CFB502-D2AA-4D78-9893-23AFD5F95826}"/>
              </a:ext>
            </a:extLst>
          </p:cNvPr>
          <p:cNvSpPr/>
          <p:nvPr/>
        </p:nvSpPr>
        <p:spPr>
          <a:xfrm>
            <a:off x="7450455" y="2308860"/>
            <a:ext cx="13550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로그인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10694DF-B08D-482C-8585-159B6F73056F}"/>
              </a:ext>
            </a:extLst>
          </p:cNvPr>
          <p:cNvCxnSpPr>
            <a:cxnSpLocks/>
          </p:cNvCxnSpPr>
          <p:nvPr/>
        </p:nvCxnSpPr>
        <p:spPr>
          <a:xfrm flipV="1">
            <a:off x="5669280" y="4189730"/>
            <a:ext cx="1974215" cy="125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E7F5AA-F74C-4855-AF90-F8E7412E11A8}"/>
              </a:ext>
            </a:extLst>
          </p:cNvPr>
          <p:cNvSpPr txBox="1"/>
          <p:nvPr/>
        </p:nvSpPr>
        <p:spPr>
          <a:xfrm>
            <a:off x="3058160" y="4269740"/>
            <a:ext cx="2705100" cy="97409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3BD21-BCA6-4AB2-9E83-873683D3BEED}"/>
              </a:ext>
            </a:extLst>
          </p:cNvPr>
          <p:cNvSpPr txBox="1"/>
          <p:nvPr/>
        </p:nvSpPr>
        <p:spPr>
          <a:xfrm>
            <a:off x="4986020" y="5350510"/>
            <a:ext cx="683260" cy="26162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1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350" y="1870075"/>
            <a:ext cx="434467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 Customer Mode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(member Page)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4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8835390" y="2436495"/>
            <a:ext cx="132461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주문하기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830" y="462915"/>
            <a:ext cx="287655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Customer Mode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 rot="0">
            <a:off x="266700" y="960755"/>
            <a:ext cx="2705735" cy="2603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2985F8-E156-43A3-99AC-AB95AE79C80F}"/>
              </a:ext>
            </a:extLst>
          </p:cNvPr>
          <p:cNvSpPr/>
          <p:nvPr/>
        </p:nvSpPr>
        <p:spPr>
          <a:xfrm>
            <a:off x="8479155" y="3059430"/>
            <a:ext cx="20377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포인트 확인하기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C77DB3-DCAF-4584-86DF-04932ADB4911}"/>
              </a:ext>
            </a:extLst>
          </p:cNvPr>
          <p:cNvSpPr/>
          <p:nvPr/>
        </p:nvSpPr>
        <p:spPr>
          <a:xfrm>
            <a:off x="8716010" y="3682365"/>
            <a:ext cx="17970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3.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내 정보 보기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EC732-19A4-4243-BFBD-DAFC4AD5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8230"/>
            <a:ext cx="2741930" cy="556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8D949-4979-491F-9537-7AD739F7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5" y="1064260"/>
            <a:ext cx="274193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8716010" y="2373630"/>
            <a:ext cx="145097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주문하기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830" y="462915"/>
            <a:ext cx="28759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Customer Mode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>
            <a:off x="266700" y="960755"/>
            <a:ext cx="2705100" cy="2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2985F8-E156-43A3-99AC-AB95AE79C80F}"/>
              </a:ext>
            </a:extLst>
          </p:cNvPr>
          <p:cNvSpPr/>
          <p:nvPr/>
        </p:nvSpPr>
        <p:spPr>
          <a:xfrm>
            <a:off x="8716010" y="3507105"/>
            <a:ext cx="22447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포인트 확인하기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C77DB3-DCAF-4584-86DF-04932ADB4911}"/>
              </a:ext>
            </a:extLst>
          </p:cNvPr>
          <p:cNvSpPr/>
          <p:nvPr/>
        </p:nvSpPr>
        <p:spPr>
          <a:xfrm>
            <a:off x="8716010" y="4671695"/>
            <a:ext cx="19799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3.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내 정보 보기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EC732-19A4-4243-BFBD-DAFC4AD5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8230"/>
            <a:ext cx="2741930" cy="556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8D949-4979-491F-9537-7AD739F7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5" y="1064260"/>
            <a:ext cx="2741930" cy="554736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F4C745-7B36-47DC-926A-9E9E4A73C429}"/>
              </a:ext>
            </a:extLst>
          </p:cNvPr>
          <p:cNvCxnSpPr>
            <a:cxnSpLocks/>
          </p:cNvCxnSpPr>
          <p:nvPr/>
        </p:nvCxnSpPr>
        <p:spPr>
          <a:xfrm flipV="1">
            <a:off x="3231515" y="2621280"/>
            <a:ext cx="5484495" cy="327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D89699-30ED-4368-871D-4EB5F8D615B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329430" y="2865755"/>
            <a:ext cx="4386580" cy="840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62175B-CC78-476C-B2F1-2E27EE7CD6C6}"/>
              </a:ext>
            </a:extLst>
          </p:cNvPr>
          <p:cNvCxnSpPr>
            <a:cxnSpLocks/>
          </p:cNvCxnSpPr>
          <p:nvPr/>
        </p:nvCxnSpPr>
        <p:spPr>
          <a:xfrm>
            <a:off x="5765800" y="2943225"/>
            <a:ext cx="2868295" cy="192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DE5116-500B-44D5-9CC5-DAB7C4E064E8}"/>
              </a:ext>
            </a:extLst>
          </p:cNvPr>
          <p:cNvSpPr txBox="1"/>
          <p:nvPr/>
        </p:nvSpPr>
        <p:spPr>
          <a:xfrm>
            <a:off x="1656080" y="2064385"/>
            <a:ext cx="2637155" cy="94869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CCEC58-C88A-46DE-9FBC-EB3D377C64C2}"/>
              </a:ext>
            </a:extLst>
          </p:cNvPr>
          <p:cNvSpPr txBox="1"/>
          <p:nvPr/>
        </p:nvSpPr>
        <p:spPr>
          <a:xfrm>
            <a:off x="2704465" y="5897245"/>
            <a:ext cx="526415" cy="36830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5F7359-712A-49C2-BDF3-D981BC6306CC}"/>
              </a:ext>
            </a:extLst>
          </p:cNvPr>
          <p:cNvSpPr txBox="1"/>
          <p:nvPr/>
        </p:nvSpPr>
        <p:spPr>
          <a:xfrm>
            <a:off x="4956810" y="2613660"/>
            <a:ext cx="808990" cy="321945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350" y="1870075"/>
            <a:ext cx="419989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 Manager Mode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AdminPage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47484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AppMain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7980" y="1033780"/>
            <a:ext cx="8108315" cy="5510530"/>
          </a:xfrm>
          <a:prstGeom prst="rect"/>
          <a:noFill/>
        </p:spPr>
      </p:pic>
      <p:sp>
        <p:nvSpPr>
          <p:cNvPr id="177" name="도형 11"/>
          <p:cNvSpPr>
            <a:spLocks/>
          </p:cNvSpPr>
          <p:nvPr/>
        </p:nvSpPr>
        <p:spPr>
          <a:xfrm rot="0">
            <a:off x="2948305" y="4557395"/>
            <a:ext cx="3065780" cy="5308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텍스트 상자 45"/>
          <p:cNvSpPr txBox="1">
            <a:spLocks/>
          </p:cNvSpPr>
          <p:nvPr/>
        </p:nvSpPr>
        <p:spPr>
          <a:xfrm rot="0">
            <a:off x="6438265" y="2126615"/>
            <a:ext cx="339153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각각의 클래스에 있는 메소드를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호출하기위한 생성자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635" y="1033780"/>
            <a:ext cx="5756275" cy="5509895"/>
          </a:xfrm>
          <a:prstGeom prst="rect"/>
          <a:noFill/>
        </p:spPr>
      </p:pic>
      <p:sp>
        <p:nvSpPr>
          <p:cNvPr id="177" name="도형 16"/>
          <p:cNvSpPr>
            <a:spLocks/>
          </p:cNvSpPr>
          <p:nvPr/>
        </p:nvSpPr>
        <p:spPr>
          <a:xfrm rot="0">
            <a:off x="3415665" y="1204595"/>
            <a:ext cx="1196975" cy="19875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도형 17"/>
          <p:cNvSpPr>
            <a:spLocks/>
          </p:cNvSpPr>
          <p:nvPr/>
        </p:nvSpPr>
        <p:spPr>
          <a:xfrm rot="0">
            <a:off x="4326255" y="4359275"/>
            <a:ext cx="155448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9" name="도형 18"/>
          <p:cNvSpPr>
            <a:spLocks/>
          </p:cNvSpPr>
          <p:nvPr/>
        </p:nvSpPr>
        <p:spPr>
          <a:xfrm rot="0">
            <a:off x="4332605" y="3870325"/>
            <a:ext cx="2760345" cy="19812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9"/>
          <p:cNvSpPr>
            <a:spLocks/>
          </p:cNvSpPr>
          <p:nvPr/>
        </p:nvSpPr>
        <p:spPr>
          <a:xfrm rot="0">
            <a:off x="4308475" y="4813300"/>
            <a:ext cx="166243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도형 20"/>
          <p:cNvSpPr>
            <a:spLocks/>
          </p:cNvSpPr>
          <p:nvPr/>
        </p:nvSpPr>
        <p:spPr>
          <a:xfrm rot="0">
            <a:off x="4317365" y="5285105"/>
            <a:ext cx="1663065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도형 21"/>
          <p:cNvSpPr>
            <a:spLocks/>
          </p:cNvSpPr>
          <p:nvPr/>
        </p:nvSpPr>
        <p:spPr>
          <a:xfrm rot="0">
            <a:off x="4293235" y="5756910"/>
            <a:ext cx="252857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0108325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62225" y="1555115"/>
            <a:ext cx="6570980" cy="4081780"/>
          </a:xfrm>
          <a:prstGeom prst="rect"/>
          <a:noFill/>
        </p:spPr>
      </p:pic>
      <p:sp>
        <p:nvSpPr>
          <p:cNvPr id="180" name="도형 3"/>
          <p:cNvSpPr>
            <a:spLocks/>
          </p:cNvSpPr>
          <p:nvPr/>
        </p:nvSpPr>
        <p:spPr>
          <a:xfrm rot="0">
            <a:off x="2651760" y="1878330"/>
            <a:ext cx="916940" cy="20764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도형 38"/>
          <p:cNvSpPr>
            <a:spLocks/>
          </p:cNvSpPr>
          <p:nvPr/>
        </p:nvSpPr>
        <p:spPr>
          <a:xfrm rot="0">
            <a:off x="3109595" y="3721100"/>
            <a:ext cx="5977890" cy="98044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4354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3725" y="4638040"/>
            <a:ext cx="338455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ABOUT Our Project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40" y="5274945"/>
            <a:ext cx="8809355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일상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생활에서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많이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쓰이는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카페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어플리케이션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중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스타벅스를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모티브로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했습니다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Java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와 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databas</a:t>
            </a:r>
            <a:r>
              <a:rPr lang="ko-KR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e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를 이용하여 앱을 구현하려고 노력하였습니다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앱은 고객 모드와 관리자 모드로 구현하였습니다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 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8984315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47265" y="1115060"/>
            <a:ext cx="7200265" cy="5510530"/>
          </a:xfrm>
          <a:prstGeom prst="rect"/>
          <a:noFill/>
        </p:spPr>
      </p:pic>
      <p:sp>
        <p:nvSpPr>
          <p:cNvPr id="179" name="도형 6"/>
          <p:cNvSpPr>
            <a:spLocks/>
          </p:cNvSpPr>
          <p:nvPr/>
        </p:nvSpPr>
        <p:spPr>
          <a:xfrm rot="0">
            <a:off x="2427605" y="1303020"/>
            <a:ext cx="1042670" cy="20764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텍스트 상자 68"/>
          <p:cNvSpPr txBox="1">
            <a:spLocks/>
          </p:cNvSpPr>
          <p:nvPr/>
        </p:nvSpPr>
        <p:spPr>
          <a:xfrm rot="0">
            <a:off x="4425315" y="5914390"/>
            <a:ext cx="245554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1" name="도형 69"/>
          <p:cNvSpPr>
            <a:spLocks/>
          </p:cNvSpPr>
          <p:nvPr/>
        </p:nvSpPr>
        <p:spPr>
          <a:xfrm rot="0">
            <a:off x="3530600" y="5847080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4960341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31365" y="1276985"/>
            <a:ext cx="7964170" cy="4970780"/>
          </a:xfrm>
          <a:prstGeom prst="rect"/>
          <a:noFill/>
        </p:spPr>
      </p:pic>
      <p:sp>
        <p:nvSpPr>
          <p:cNvPr id="180" name="도형 10"/>
          <p:cNvSpPr>
            <a:spLocks/>
          </p:cNvSpPr>
          <p:nvPr/>
        </p:nvSpPr>
        <p:spPr>
          <a:xfrm rot="0">
            <a:off x="2236470" y="1473835"/>
            <a:ext cx="1276350" cy="17145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도형 70"/>
          <p:cNvSpPr>
            <a:spLocks/>
          </p:cNvSpPr>
          <p:nvPr/>
        </p:nvSpPr>
        <p:spPr>
          <a:xfrm rot="0">
            <a:off x="3406140" y="5508625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텍스트 상자 71"/>
          <p:cNvSpPr txBox="1">
            <a:spLocks/>
          </p:cNvSpPr>
          <p:nvPr/>
        </p:nvSpPr>
        <p:spPr>
          <a:xfrm rot="0">
            <a:off x="4323715" y="5507990"/>
            <a:ext cx="24555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222635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7555" y="1245235"/>
            <a:ext cx="7510145" cy="4894580"/>
          </a:xfrm>
          <a:prstGeom prst="rect"/>
          <a:noFill/>
        </p:spPr>
      </p:pic>
      <p:sp>
        <p:nvSpPr>
          <p:cNvPr id="179" name="도형 14"/>
          <p:cNvSpPr>
            <a:spLocks/>
          </p:cNvSpPr>
          <p:nvPr/>
        </p:nvSpPr>
        <p:spPr>
          <a:xfrm rot="0">
            <a:off x="2235200" y="1456055"/>
            <a:ext cx="1089025" cy="1892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72"/>
          <p:cNvSpPr>
            <a:spLocks/>
          </p:cNvSpPr>
          <p:nvPr/>
        </p:nvSpPr>
        <p:spPr>
          <a:xfrm rot="0">
            <a:off x="3315970" y="5271770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텍스트 상자 73"/>
          <p:cNvSpPr txBox="1">
            <a:spLocks/>
          </p:cNvSpPr>
          <p:nvPr/>
        </p:nvSpPr>
        <p:spPr>
          <a:xfrm rot="0">
            <a:off x="4154170" y="5271135"/>
            <a:ext cx="24555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도형 23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도형 24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도형 25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도형 26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도형 27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도형 28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29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17600" y="1289685"/>
            <a:ext cx="5121275" cy="4895215"/>
          </a:xfrm>
          <a:prstGeom prst="rect"/>
          <a:noFill/>
        </p:spPr>
      </p:pic>
      <p:pic>
        <p:nvPicPr>
          <p:cNvPr id="178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170420" y="3410585"/>
            <a:ext cx="2704465" cy="972185"/>
          </a:xfrm>
          <a:prstGeom prst="rect"/>
          <a:noFill/>
        </p:spPr>
      </p:pic>
      <p:cxnSp>
        <p:nvCxnSpPr>
          <p:cNvPr id="179" name="도형 42"/>
          <p:cNvCxnSpPr/>
          <p:nvPr/>
        </p:nvCxnSpPr>
        <p:spPr>
          <a:xfrm rot="0" flipV="1">
            <a:off x="3235960" y="3928110"/>
            <a:ext cx="3829685" cy="1602105"/>
          </a:xfrm>
          <a:prstGeom prst="straightConnector1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도형 31"/>
          <p:cNvSpPr>
            <a:spLocks/>
          </p:cNvSpPr>
          <p:nvPr/>
        </p:nvSpPr>
        <p:spPr>
          <a:xfrm rot="0">
            <a:off x="7155815" y="3801745"/>
            <a:ext cx="1663700" cy="1892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6"/>
          <p:cNvSpPr>
            <a:spLocks/>
          </p:cNvSpPr>
          <p:nvPr/>
        </p:nvSpPr>
        <p:spPr>
          <a:xfrm rot="0">
            <a:off x="1771015" y="5320665"/>
            <a:ext cx="1476375" cy="45974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Yun/AppData/Roaming/PolarisOffice/ETemp/8408_20117856/fImage159139654328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017143">
              <a:alpha val="67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97255" y="1870075"/>
            <a:ext cx="2613660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04 </a:t>
            </a: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리팩토링</a:t>
            </a:r>
            <a:endParaRPr lang="ko-KR" altLang="en-US" sz="3600" cap="none" i="0" b="0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0" descr="C:/Users/Yun/AppData/Roaming/PolarisOffice/ETemp/8408_20117856/fImage2610240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830" y="3429000"/>
            <a:ext cx="4440555" cy="2945130"/>
          </a:xfrm>
          <a:prstGeom prst="rect"/>
          <a:noFill/>
        </p:spPr>
      </p:pic>
      <p:sp>
        <p:nvSpPr>
          <p:cNvPr id="2" name="도형 22"/>
          <p:cNvSpPr>
            <a:spLocks/>
          </p:cNvSpPr>
          <p:nvPr/>
        </p:nvSpPr>
        <p:spPr>
          <a:xfrm rot="0">
            <a:off x="141605" y="462915"/>
            <a:ext cx="1943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3. 리팩토링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그림 23" descr="C:/Users/Yun/AppData/Roaming/PolarisOffice/ETemp/8408_20117856/fImage4988393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880" y="1015365"/>
            <a:ext cx="2742565" cy="1744980"/>
          </a:xfrm>
          <a:prstGeom prst="rect"/>
          <a:noFill/>
        </p:spPr>
      </p:pic>
      <p:sp>
        <p:nvSpPr>
          <p:cNvPr id="4" name="도형 24"/>
          <p:cNvSpPr>
            <a:spLocks/>
          </p:cNvSpPr>
          <p:nvPr/>
        </p:nvSpPr>
        <p:spPr>
          <a:xfrm rot="0">
            <a:off x="1259205" y="1617980"/>
            <a:ext cx="1429385" cy="82740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6" descr="C:/Users/Yun/AppData/Roaming/PolarisOffice/ETemp/8408_20117856/fImage31361396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603885"/>
            <a:ext cx="4480560" cy="2964180"/>
          </a:xfrm>
          <a:prstGeom prst="rect"/>
          <a:noFill/>
        </p:spPr>
      </p:pic>
      <p:sp>
        <p:nvSpPr>
          <p:cNvPr id="6" name="텍스트 상자 27"/>
          <p:cNvSpPr txBox="1">
            <a:spLocks/>
          </p:cNvSpPr>
          <p:nvPr/>
        </p:nvSpPr>
        <p:spPr>
          <a:xfrm rot="0">
            <a:off x="2701925" y="1554480"/>
            <a:ext cx="3389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다른 클래스와 중복된 기능으로, 리팩토링 과정에서 삭제된 클래스들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 rot="0">
            <a:off x="3928110" y="359410"/>
            <a:ext cx="306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7780020" y="804545"/>
            <a:ext cx="40036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Admin클래스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(Member클래스와 중복)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31" descr="C:/Users/Yun/AppData/Roaming/PolarisOffice/ETemp/8408_20117856/fImage31377401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70370" y="3864610"/>
            <a:ext cx="3585845" cy="2994025"/>
          </a:xfrm>
          <a:prstGeom prst="rect"/>
          <a:noFill/>
        </p:spPr>
      </p:pic>
      <p:sp>
        <p:nvSpPr>
          <p:cNvPr id="11" name="텍스트 상자 32"/>
          <p:cNvSpPr txBox="1">
            <a:spLocks/>
          </p:cNvSpPr>
          <p:nvPr/>
        </p:nvSpPr>
        <p:spPr>
          <a:xfrm rot="0">
            <a:off x="2583180" y="3429635"/>
            <a:ext cx="299593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AdminDao클래스</a:t>
            </a:r>
            <a:endParaRPr lang="ko-KR" altLang="en-US" sz="180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(MemberDao클래스와 중복</a:t>
            </a:r>
            <a:r>
              <a:rPr lang="ko-KR"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3"/>
          <p:cNvSpPr txBox="1">
            <a:spLocks/>
          </p:cNvSpPr>
          <p:nvPr/>
        </p:nvSpPr>
        <p:spPr>
          <a:xfrm rot="0">
            <a:off x="8490585" y="3719195"/>
            <a:ext cx="356044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AdminManager클래스</a:t>
            </a:r>
            <a:endParaRPr lang="ko-KR" altLang="en-US" sz="180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(MemberManager클래스와 중복)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46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50"/>
          <p:cNvSpPr>
            <a:spLocks/>
          </p:cNvSpPr>
          <p:nvPr/>
        </p:nvSpPr>
        <p:spPr>
          <a:xfrm rot="0">
            <a:off x="306705" y="134620"/>
            <a:ext cx="4050030" cy="11372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4A88C"/>
                </a:solidFill>
                <a:latin typeface="나눔고딕 ExtraBold" charset="0"/>
                <a:ea typeface="나눔고딕 ExtraBold" charset="0"/>
              </a:rPr>
              <a:t>리팩토링</a:t>
            </a:r>
            <a:endParaRPr lang="ko-KR" altLang="en-US" sz="20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4A88C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-</a:t>
            </a: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Admin 관련 클래스 삭제</a:t>
            </a:r>
            <a:endParaRPr lang="ko-KR" altLang="en-US" sz="28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5" name="도형 51"/>
          <p:cNvCxnSpPr/>
          <p:nvPr/>
        </p:nvCxnSpPr>
        <p:spPr>
          <a:xfrm rot="0">
            <a:off x="6124575" y="1038860"/>
            <a:ext cx="635" cy="5045710"/>
          </a:xfrm>
          <a:prstGeom prst="line"/>
          <a:ln w="34925" cap="flat" cmpd="sng">
            <a:solidFill>
              <a:srgbClr val="01714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Yun/AppData/Roaming/PolarisOffice/ETemp/8408_20117856/fImage159139592194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017143">
              <a:alpha val="67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97255" y="1870075"/>
            <a:ext cx="2743835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04 </a:t>
            </a: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개선할 점</a:t>
            </a:r>
            <a:endParaRPr lang="ko-KR" altLang="en-US" sz="3600" cap="none" i="0" b="0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04025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4. 개선할 점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928110" y="359410"/>
            <a:ext cx="306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2"/>
          <p:cNvSpPr txBox="1">
            <a:spLocks/>
          </p:cNvSpPr>
          <p:nvPr/>
        </p:nvSpPr>
        <p:spPr>
          <a:xfrm rot="0">
            <a:off x="824230" y="1715770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54"/>
          <p:cNvSpPr>
            <a:spLocks/>
          </p:cNvSpPr>
          <p:nvPr/>
        </p:nvSpPr>
        <p:spPr>
          <a:xfrm rot="0">
            <a:off x="393700" y="480060"/>
            <a:ext cx="1638935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개선할</a:t>
            </a: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점</a:t>
            </a:r>
            <a:endParaRPr lang="ko-KR" altLang="en-US" sz="2800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0" name="도형 55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6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rgbClr val="01714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78"/>
          <p:cNvSpPr txBox="1">
            <a:spLocks/>
          </p:cNvSpPr>
          <p:nvPr/>
        </p:nvSpPr>
        <p:spPr>
          <a:xfrm>
            <a:off x="970915" y="1510030"/>
            <a:ext cx="1031113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처음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계획을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어떤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클래스가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어떤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기능을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담당할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것인지,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또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누가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만들것인지를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명확하게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하는것이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좋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깃허브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사용방법에 적응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변수와 메소드 이름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의 사전 공유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. 다른 사람이 만든 클래스와 병합할 때 오류를 고치는 시간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 짧아질 수 있다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DB의 제약조건(ex: not null 설정이 되어 있는 칼럼)을 의식하면서 코딩하면 시간을 절약할 수 있다. 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>
            <a:spLocks/>
          </p:cNvSpPr>
          <p:nvPr/>
        </p:nvSpPr>
        <p:spPr>
          <a:xfrm rot="0">
            <a:off x="163830" y="462915"/>
            <a:ext cx="1301115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느낀점</a:t>
            </a:r>
            <a:endParaRPr lang="ko-KR" altLang="en-US" sz="2800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20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t 0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rgbClr val="01714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텍스트 상자 79"/>
          <p:cNvSpPr txBox="1">
            <a:spLocks/>
          </p:cNvSpPr>
          <p:nvPr/>
        </p:nvSpPr>
        <p:spPr>
          <a:xfrm rot="0">
            <a:off x="1303655" y="2004695"/>
            <a:ext cx="6256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 생각에는 느낀점이 개선할 점에 포함되기 때문에 굳이 느낀점을 따로 슬라이드로 만들 필요가 없을거 같습니다.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445260" y="2366010"/>
            <a:ext cx="4313555" cy="2144395"/>
            <a:chOff x="1445260" y="2366010"/>
            <a:chExt cx="4313555" cy="2144395"/>
          </a:xfrm>
        </p:grpSpPr>
        <p:grpSp>
          <p:nvGrpSpPr>
            <p:cNvPr id="45" name="그룹 44"/>
            <p:cNvGrpSpPr/>
            <p:nvPr/>
          </p:nvGrpSpPr>
          <p:grpSpPr>
            <a:xfrm>
              <a:off x="1445260" y="2366010"/>
              <a:ext cx="761365" cy="968375"/>
              <a:chOff x="1445260" y="2366010"/>
              <a:chExt cx="761365" cy="96837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260" y="2366010"/>
                <a:ext cx="761365" cy="9683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885" y="2637790"/>
                <a:ext cx="424180" cy="42418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5" y="2366010"/>
              <a:ext cx="761365" cy="968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637790"/>
              <a:ext cx="424180" cy="42418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2366010"/>
              <a:ext cx="761365" cy="96837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80" y="2637790"/>
              <a:ext cx="424180" cy="42418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720" y="2366010"/>
              <a:ext cx="761365" cy="9683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345" y="2637790"/>
              <a:ext cx="424180" cy="42418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50" y="2366010"/>
              <a:ext cx="761365" cy="9683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5" y="2637790"/>
              <a:ext cx="424180" cy="4241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260" y="3542030"/>
              <a:ext cx="761365" cy="9683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85" y="3814445"/>
              <a:ext cx="424180" cy="42418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5" y="3542030"/>
              <a:ext cx="761365" cy="9683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3814445"/>
              <a:ext cx="424180" cy="42418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3542030"/>
              <a:ext cx="761365" cy="9683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720" y="3542030"/>
              <a:ext cx="761365" cy="9683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50" y="3542030"/>
              <a:ext cx="761365" cy="968375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6096000" y="2255520"/>
            <a:ext cx="5705475" cy="26289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01.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플로우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차트</a:t>
            </a: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, ERD/ 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유스케이스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02.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상세 설명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03.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리팩토링 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04.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개선할 점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05.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느낀점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(?)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3830" y="462915"/>
            <a:ext cx="19640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0. Content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66700" y="960755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14850" y="1565275"/>
            <a:ext cx="3162300" cy="4021455"/>
            <a:chOff x="4514850" y="1565275"/>
            <a:chExt cx="3162300" cy="402145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850" y="1565275"/>
              <a:ext cx="3162300" cy="40214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020" y="2694940"/>
              <a:ext cx="1761490" cy="176149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>
            <a:off x="4086225" y="1565275"/>
            <a:ext cx="0" cy="4102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086725" y="1565275"/>
            <a:ext cx="0" cy="4102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3525" y="1428115"/>
            <a:ext cx="4815205" cy="5024120"/>
            <a:chOff x="263525" y="1428115"/>
            <a:chExt cx="4815205" cy="5024120"/>
          </a:xfrm>
        </p:grpSpPr>
        <p:sp>
          <p:nvSpPr>
            <p:cNvPr id="8" name="직사각형 7"/>
            <p:cNvSpPr/>
            <p:nvPr/>
          </p:nvSpPr>
          <p:spPr>
            <a:xfrm>
              <a:off x="263525" y="2058035"/>
              <a:ext cx="3891280" cy="439483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1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MemberPage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Point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Login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88085" y="1428115"/>
              <a:ext cx="3891280" cy="461010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 ExtraBold" charset="0"/>
                  <a:ea typeface="나눔고딕 ExtraBold" charset="0"/>
                  <a:cs typeface="Arial" charset="0"/>
                </a:rPr>
                <a:t>Customer Mode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3830" y="462915"/>
            <a:ext cx="285432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Application </a:t>
            </a:r>
            <a:r>
              <a:rPr lang="ko-KR" altLang="en-US" sz="28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구성</a:t>
            </a:r>
            <a:endParaRPr lang="ko-KR" altLang="en-US" sz="2800">
              <a:solidFill>
                <a:schemeClr val="accent6">
                  <a:lumMod val="50000"/>
                  <a:lumOff val="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chemeClr val="accent6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42D6DD-21AD-41A1-8D79-593856930BF1}"/>
              </a:ext>
            </a:extLst>
          </p:cNvPr>
          <p:cNvGrpSpPr/>
          <p:nvPr/>
        </p:nvGrpSpPr>
        <p:grpSpPr>
          <a:xfrm>
            <a:off x="8134350" y="1394460"/>
            <a:ext cx="4815205" cy="5055235"/>
            <a:chOff x="8134350" y="1394460"/>
            <a:chExt cx="4815205" cy="5055235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 rot="0">
              <a:off x="8134350" y="2024380"/>
              <a:ext cx="3891280" cy="442595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1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ManagePager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9058910" y="1394460"/>
              <a:ext cx="389128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 ExtraBold" charset="0"/>
                  <a:ea typeface="나눔고딕 ExtraBold" charset="0"/>
                  <a:cs typeface="Arial" charset="0"/>
                </a:rPr>
                <a:t>Manager Mode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7255" y="1870075"/>
            <a:ext cx="405574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Flow Chart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Use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Diagram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ERD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5270" cy="135255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 rot="0">
            <a:off x="141605" y="462915"/>
            <a:ext cx="362902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유스케이스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1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77" name="그림 21" descr="C:/Users/Yun/AppData/Roaming/PolarisOffice/ETemp/8408_20117856/fImage24704739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6350" y="962025"/>
            <a:ext cx="9393555" cy="5895975"/>
          </a:xfrm>
          <a:prstGeom prst="rect"/>
          <a:noFill/>
        </p:spPr>
      </p:pic>
      <p:sp>
        <p:nvSpPr>
          <p:cNvPr id="178" name="텍스트 상자 74"/>
          <p:cNvSpPr txBox="1">
            <a:spLocks/>
          </p:cNvSpPr>
          <p:nvPr/>
        </p:nvSpPr>
        <p:spPr>
          <a:xfrm rot="0">
            <a:off x="413385" y="283146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9" name="텍스트 상자 75"/>
          <p:cNvSpPr txBox="1">
            <a:spLocks/>
          </p:cNvSpPr>
          <p:nvPr/>
        </p:nvSpPr>
        <p:spPr>
          <a:xfrm rot="0">
            <a:off x="269240" y="354139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비회원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텍스트 상자 76"/>
          <p:cNvSpPr txBox="1">
            <a:spLocks/>
          </p:cNvSpPr>
          <p:nvPr/>
        </p:nvSpPr>
        <p:spPr>
          <a:xfrm rot="0">
            <a:off x="10822305" y="305625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Picture " descr="C:/Users/Yun/AppData/Roaming/PolarisOffice/ETemp/9628_17751744/fImage602809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05535" y="1249680"/>
            <a:ext cx="10031730" cy="5304155"/>
          </a:xfrm>
          <a:prstGeom prst="rect"/>
          <a:noFill/>
        </p:spPr>
      </p:pic>
      <p:cxnSp>
        <p:nvCxnSpPr>
          <p:cNvPr id="4" name="도형 59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Picture " descr="C:/Users/Yun/AppData/Roaming/PolarisOffice/ETemp/9628_17751744/fImage656339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70075" y="1276985"/>
            <a:ext cx="8682990" cy="5456555"/>
          </a:xfrm>
          <a:prstGeom prst="rect"/>
          <a:noFill/>
        </p:spPr>
      </p:pic>
      <p:cxnSp>
        <p:nvCxnSpPr>
          <p:cNvPr id="4" name="도형 6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그림 18" descr="C:/Users/Yun/AppData/Roaming/PolarisOffice/ETemp/9628_17751744/fImage483119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57630" y="1348740"/>
            <a:ext cx="9429115" cy="5393055"/>
          </a:xfrm>
          <a:prstGeom prst="rect"/>
          <a:noFill/>
        </p:spPr>
      </p:pic>
      <p:cxnSp>
        <p:nvCxnSpPr>
          <p:cNvPr id="4" name="도형 61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74</Paragraphs>
  <Words>192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NARU YANG</dc:creator>
  <cp:lastModifiedBy>맑은샘수</cp:lastModifiedBy>
  <dc:title>PowerPoint 프레젠테이션</dc:title>
  <cp:version>9.103.83.44230</cp:version>
  <dcterms:modified xsi:type="dcterms:W3CDTF">2021-06-26T08:01:36Z</dcterms:modified>
</cp:coreProperties>
</file>