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9034" r:id="rId47"/>
    <p:sldMasterId id="2147489035" r:id="rId49"/>
    <p:sldMasterId id="2147489036" r:id="rId51"/>
    <p:sldMasterId id="2147489037" r:id="rId53"/>
  </p:sldMasterIdLst>
  <p:notesMasterIdLst>
    <p:notesMasterId r:id="rId55"/>
  </p:notesMasterIdLst>
  <p:sldIdLst>
    <p:sldId id="334" r:id="rId57"/>
    <p:sldId id="335" r:id="rId58"/>
    <p:sldId id="371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1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2206" userDrawn="1">
          <p15:clr>
            <a:srgbClr val="A4A3A4"/>
          </p15:clr>
        </p15:guide>
        <p15:guide id="4" pos="7558" userDrawn="1">
          <p15:clr>
            <a:srgbClr val="A4A3A4"/>
          </p15:clr>
        </p15:guide>
        <p15:guide id="5" orient="horz" pos="3497" userDrawn="1">
          <p15:clr>
            <a:srgbClr val="A4A3A4"/>
          </p15:clr>
        </p15:guide>
        <p15:guide id="6" orient="horz" pos="4155" userDrawn="1">
          <p15:clr>
            <a:srgbClr val="A4A3A4"/>
          </p15:clr>
        </p15:guide>
        <p15:guide id="7" orient="horz" pos="1683" userDrawn="1">
          <p15:clr>
            <a:srgbClr val="A4A3A4"/>
          </p15:clr>
        </p15:guide>
        <p15:guide id="9" pos="22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17143"/>
    <a:srgbClr val="64A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 autoAdjust="0"/>
    <p:restoredTop sz="94660"/>
  </p:normalViewPr>
  <p:slideViewPr>
    <p:cSldViewPr snapToGrid="0" snapToObjects="1">
      <p:cViewPr>
        <p:scale>
          <a:sx n="73" d="100"/>
          <a:sy n="73" d="100"/>
        </p:scale>
        <p:origin x="69" y="-295"/>
      </p:cViewPr>
      <p:guideLst>
        <p:guide orient="horz" pos="3951"/>
        <p:guide pos="3816"/>
        <p:guide pos="2206"/>
        <p:guide pos="7558"/>
        <p:guide orient="horz" pos="3497"/>
        <p:guide orient="horz" pos="4155"/>
        <p:guide orient="horz" pos="1683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7" Type="http://schemas.openxmlformats.org/officeDocument/2006/relationships/slideMaster" Target="slideMasters/slideMaster1.xml"></Relationship><Relationship Id="rId48" Type="http://schemas.openxmlformats.org/officeDocument/2006/relationships/theme" Target="theme/theme1.xml"></Relationship><Relationship Id="rId49" Type="http://schemas.openxmlformats.org/officeDocument/2006/relationships/slideMaster" Target="slideMasters/slideMaster2.xml"></Relationship><Relationship Id="rId51" Type="http://schemas.openxmlformats.org/officeDocument/2006/relationships/slideMaster" Target="slideMasters/slideMaster3.xml"></Relationship><Relationship Id="rId53" Type="http://schemas.openxmlformats.org/officeDocument/2006/relationships/slideMaster" Target="slideMasters/slideMaster4.xml"></Relationship><Relationship Id="rId55" Type="http://schemas.openxmlformats.org/officeDocument/2006/relationships/notesMaster" Target="notesMasters/notesMaster1.xml"></Relationship><Relationship Id="rId57" Type="http://schemas.openxmlformats.org/officeDocument/2006/relationships/slide" Target="slides/slide1.xml"></Relationship><Relationship Id="rId58" Type="http://schemas.openxmlformats.org/officeDocument/2006/relationships/slide" Target="slides/slide2.xml"></Relationship><Relationship Id="rId59" Type="http://schemas.openxmlformats.org/officeDocument/2006/relationships/slide" Target="slides/slide3.xml"></Relationship><Relationship Id="rId63" Type="http://schemas.openxmlformats.org/officeDocument/2006/relationships/viewProps" Target="viewProps.xml"></Relationship><Relationship Id="rId6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CCE53-B821-46E4-AF05-752FF8E5A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25F8F-60D9-4A01-BEDE-AD96FB787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3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이윤성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25F8F-60D9-4A01-BEDE-AD96FB787F8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2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이윤성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25F8F-60D9-4A01-BEDE-AD96FB787F8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이윤성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image1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image2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image1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image2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3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0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9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3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3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6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3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9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4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3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9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7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6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1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40A130E-E3B8-4EBE-931F-81B26B8448AA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4953836A-82A3-4C8B-9D31-CD724F3673ED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3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AD2EBAF6-36D0-4DD8-B695-D4C1B37E35D6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95" y="2907030"/>
            <a:ext cx="103632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60728D28-603B-4EFC-80F8-17E5E9107035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4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A27A1F4E-0809-4239-8034-C38E431DAF92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1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E0DA496-7307-4E8B-88DE-CB97B48BAB6F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4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330" y="1643380"/>
            <a:ext cx="10972800" cy="45250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8721E90-850C-410B-8B89-8394F580CFDA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1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330" y="398399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330" y="398399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ACE7E28-9336-4363-8674-B91477D8F243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05" y="4800600"/>
            <a:ext cx="73152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0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05" y="5367655"/>
            <a:ext cx="73152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ACE7E28-9336-4363-8674-B91477D8F243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8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CA348888-F454-4AD2-BA62-3AF29D9807C0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3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0" y="2214880"/>
            <a:ext cx="6477000" cy="321437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56FEC12-A4C9-4837-AF94-AD867782C04C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9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9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57F84A3-4F29-4053-ACFD-1BAF2D3F140C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3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slideLayout" Target="../slideLayouts/slideLayout45.xml"></Relationship><Relationship Id="rId13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89" r:id="rId1"/>
    <p:sldLayoutId id="2147488990" r:id="rId2"/>
    <p:sldLayoutId id="2147488991" r:id="rId3"/>
    <p:sldLayoutId id="2147488992" r:id="rId4"/>
    <p:sldLayoutId id="2147488993" r:id="rId5"/>
    <p:sldLayoutId id="2147488994" r:id="rId6"/>
    <p:sldLayoutId id="2147488995" r:id="rId7"/>
    <p:sldLayoutId id="2147488996" r:id="rId8"/>
    <p:sldLayoutId id="2147488997" r:id="rId9"/>
    <p:sldLayoutId id="2147488998" r:id="rId10"/>
    <p:sldLayoutId id="214748899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000" r:id="rId1"/>
    <p:sldLayoutId id="2147489001" r:id="rId2"/>
    <p:sldLayoutId id="2147489002" r:id="rId3"/>
    <p:sldLayoutId id="2147489003" r:id="rId4"/>
    <p:sldLayoutId id="2147489004" r:id="rId5"/>
    <p:sldLayoutId id="2147489005" r:id="rId6"/>
    <p:sldLayoutId id="2147489006" r:id="rId7"/>
    <p:sldLayoutId id="2147489007" r:id="rId8"/>
    <p:sldLayoutId id="2147489008" r:id="rId9"/>
    <p:sldLayoutId id="2147489009" r:id="rId10"/>
    <p:sldLayoutId id="21474890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6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011" r:id="rId1"/>
    <p:sldLayoutId id="2147489012" r:id="rId2"/>
    <p:sldLayoutId id="2147489013" r:id="rId3"/>
    <p:sldLayoutId id="2147489014" r:id="rId4"/>
    <p:sldLayoutId id="2147489015" r:id="rId5"/>
    <p:sldLayoutId id="2147489016" r:id="rId6"/>
    <p:sldLayoutId id="2147489017" r:id="rId7"/>
    <p:sldLayoutId id="2147489018" r:id="rId8"/>
    <p:sldLayoutId id="2147489019" r:id="rId9"/>
    <p:sldLayoutId id="2147489020" r:id="rId10"/>
    <p:sldLayoutId id="214748902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022" r:id="rId1"/>
    <p:sldLayoutId id="2147489023" r:id="rId2"/>
    <p:sldLayoutId id="2147489024" r:id="rId3"/>
    <p:sldLayoutId id="2147489025" r:id="rId4"/>
    <p:sldLayoutId id="2147489026" r:id="rId5"/>
    <p:sldLayoutId id="2147489027" r:id="rId6"/>
    <p:sldLayoutId id="2147489028" r:id="rId7"/>
    <p:sldLayoutId id="2147489029" r:id="rId8"/>
    <p:sldLayoutId id="2147489030" r:id="rId9"/>
    <p:sldLayoutId id="2147489031" r:id="rId10"/>
    <p:sldLayoutId id="2147489032" r:id="rId11"/>
    <p:sldLayoutId id="214748903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image62.png"></Relationship><Relationship Id="rId5" Type="http://schemas.openxmlformats.org/officeDocument/2006/relationships/image" Target="../media/fImage16462111041.png"></Relationship><Relationship Id="rId6" Type="http://schemas.openxmlformats.org/officeDocument/2006/relationships/slideLayout" Target="../slideLayouts/slideLayout18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62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image" Target="../media/fImage1952721518467.png"></Relationship><Relationship Id="rId5" Type="http://schemas.openxmlformats.org/officeDocument/2006/relationships/image" Target="../media/fImage3383021526334.png"></Relationship><Relationship Id="rId6" Type="http://schemas.openxmlformats.org/officeDocument/2006/relationships/slideLayout" Target="../slideLayouts/slideLayout18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image62.png"></Relationship><Relationship Id="rId3" Type="http://schemas.openxmlformats.org/officeDocument/2006/relationships/image" Target="../media/fImage2867621556500.png"></Relationship><Relationship Id="rId4" Type="http://schemas.openxmlformats.org/officeDocument/2006/relationships/image" Target="../media/fImage2040321569169.png"></Relationship><Relationship Id="rId5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그림 6" descr="C:/Users/1/AppData/Roaming/PolarisOffice/ETemp/12252_10996168/image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78245" y="1108075"/>
            <a:ext cx="5756910" cy="5645785"/>
          </a:xfrm>
          <a:prstGeom prst="rect"/>
          <a:noFill/>
        </p:spPr>
      </p:pic>
      <p:sp>
        <p:nvSpPr>
          <p:cNvPr id="170" name="Rect 0"/>
          <p:cNvSpPr>
            <a:spLocks/>
          </p:cNvSpPr>
          <p:nvPr/>
        </p:nvSpPr>
        <p:spPr>
          <a:xfrm>
            <a:off x="0" y="6738620"/>
            <a:ext cx="4064635" cy="13462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Rect 0"/>
          <p:cNvSpPr>
            <a:spLocks/>
          </p:cNvSpPr>
          <p:nvPr/>
        </p:nvSpPr>
        <p:spPr>
          <a:xfrm>
            <a:off x="4064000" y="6738620"/>
            <a:ext cx="4064635" cy="134620"/>
          </a:xfrm>
          <a:prstGeom prst="rect">
            <a:avLst/>
          </a:prstGeom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Rect 0"/>
          <p:cNvSpPr>
            <a:spLocks/>
          </p:cNvSpPr>
          <p:nvPr/>
        </p:nvSpPr>
        <p:spPr>
          <a:xfrm>
            <a:off x="8128000" y="6738620"/>
            <a:ext cx="4064635" cy="13462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47484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kumimoji="0" lang="ko-KR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AppMain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>
            <a:off x="266700" y="986155"/>
            <a:ext cx="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>
            <a:off x="263525" y="946150"/>
            <a:ext cx="4385945" cy="26670"/>
          </a:xfrm>
          <a:prstGeom prst="line">
            <a:avLst/>
          </a:prstGeom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Picture " descr="C:/Users/1/AppData/Roaming/PolarisOffice/ETemp/12252_10996168/fImage164621110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73380" y="2891155"/>
            <a:ext cx="4892675" cy="3103245"/>
          </a:xfrm>
          <a:prstGeom prst="rect"/>
          <a:noFill/>
        </p:spPr>
      </p:pic>
      <p:sp>
        <p:nvSpPr>
          <p:cNvPr id="177" name="도형 11"/>
          <p:cNvSpPr>
            <a:spLocks/>
          </p:cNvSpPr>
          <p:nvPr/>
        </p:nvSpPr>
        <p:spPr>
          <a:xfrm rot="0">
            <a:off x="791210" y="4378960"/>
            <a:ext cx="4157980" cy="7600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8" name="텍스트 상자 45"/>
          <p:cNvSpPr txBox="1">
            <a:spLocks/>
          </p:cNvSpPr>
          <p:nvPr/>
        </p:nvSpPr>
        <p:spPr>
          <a:xfrm rot="0">
            <a:off x="-30480" y="5915025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81" name="도형 37"/>
          <p:cNvCxnSpPr/>
          <p:nvPr/>
        </p:nvCxnSpPr>
        <p:spPr>
          <a:xfrm rot="0">
            <a:off x="6104255" y="1134745"/>
            <a:ext cx="635" cy="548259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43"/>
          <p:cNvSpPr>
            <a:spLocks/>
          </p:cNvSpPr>
          <p:nvPr/>
        </p:nvSpPr>
        <p:spPr>
          <a:xfrm rot="0">
            <a:off x="266700" y="176530"/>
            <a:ext cx="7861935" cy="8915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Manager Mode  </a:t>
            </a:r>
            <a:endParaRPr lang="ko-KR" altLang="en-US" sz="2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. 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AdminPage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3" name="텍스트 상자 50"/>
          <p:cNvSpPr txBox="1">
            <a:spLocks/>
          </p:cNvSpPr>
          <p:nvPr/>
        </p:nvSpPr>
        <p:spPr>
          <a:xfrm rot="0">
            <a:off x="712470" y="1471295"/>
            <a:ext cx="4606290" cy="9226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ysDot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latin typeface="맑은 고딕" charset="0"/>
                <a:ea typeface="맑은 고딕" charset="0"/>
              </a:rPr>
              <a:t>▷</a:t>
            </a:r>
            <a:r>
              <a: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AppMain.class에서 AdminPage.class의 </a:t>
            </a:r>
            <a:r>
              <a:rPr lang="ko-KR" altLang="en-US" sz="18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mainOpen()</a:t>
            </a:r>
            <a:r>
              <a: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호출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>
            <a:off x="0" y="6738620"/>
            <a:ext cx="4064635" cy="13462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Rect 0"/>
          <p:cNvSpPr>
            <a:spLocks/>
          </p:cNvSpPr>
          <p:nvPr/>
        </p:nvSpPr>
        <p:spPr>
          <a:xfrm>
            <a:off x="4064000" y="6738620"/>
            <a:ext cx="4064635" cy="134620"/>
          </a:xfrm>
          <a:prstGeom prst="rect">
            <a:avLst/>
          </a:prstGeom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Rect 0"/>
          <p:cNvSpPr>
            <a:spLocks/>
          </p:cNvSpPr>
          <p:nvPr/>
        </p:nvSpPr>
        <p:spPr>
          <a:xfrm>
            <a:off x="8128000" y="6738620"/>
            <a:ext cx="4064635" cy="13462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kumimoji="0" lang="ko-KR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>
            <a:off x="266700" y="986155"/>
            <a:ext cx="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>
            <a:off x="263525" y="946150"/>
            <a:ext cx="4385945" cy="26670"/>
          </a:xfrm>
          <a:prstGeom prst="line">
            <a:avLst/>
          </a:prstGeom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Picture " descr="C:/Users/1/AppData/Roaming/PolarisOffice/ETemp/12252_10996168/image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1590" y="1170940"/>
            <a:ext cx="6458585" cy="5561965"/>
          </a:xfrm>
          <a:prstGeom prst="rect"/>
          <a:noFill/>
        </p:spPr>
      </p:pic>
      <p:sp>
        <p:nvSpPr>
          <p:cNvPr id="178" name="도형 17"/>
          <p:cNvSpPr>
            <a:spLocks/>
          </p:cNvSpPr>
          <p:nvPr/>
        </p:nvSpPr>
        <p:spPr>
          <a:xfrm rot="0">
            <a:off x="908050" y="4347210"/>
            <a:ext cx="2247900" cy="3276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9" name="도형 18"/>
          <p:cNvSpPr>
            <a:spLocks/>
          </p:cNvSpPr>
          <p:nvPr/>
        </p:nvSpPr>
        <p:spPr>
          <a:xfrm rot="0">
            <a:off x="960120" y="3872230"/>
            <a:ext cx="3514090" cy="38036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83" name="그림 12" descr="C:/Users/1/AppData/Roaming/PolarisOffice/ETemp/12252_10996168/fImage195272151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19520" y="158750"/>
            <a:ext cx="5741670" cy="1793875"/>
          </a:xfrm>
          <a:prstGeom prst="rect"/>
          <a:noFill/>
        </p:spPr>
      </p:pic>
      <p:pic>
        <p:nvPicPr>
          <p:cNvPr id="184" name="그림 13" descr="C:/Users/1/AppData/Roaming/PolarisOffice/ETemp/12252_10996168/fImage338302152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47180" y="2975610"/>
            <a:ext cx="5287010" cy="3766185"/>
          </a:xfrm>
          <a:prstGeom prst="rect"/>
          <a:noFill/>
        </p:spPr>
      </p:pic>
      <p:cxnSp>
        <p:nvCxnSpPr>
          <p:cNvPr id="185" name="도형 14"/>
          <p:cNvCxnSpPr>
            <a:stCxn id="179" idx="3"/>
          </p:cNvCxnSpPr>
          <p:nvPr/>
        </p:nvCxnSpPr>
        <p:spPr>
          <a:xfrm rot="0" flipV="1">
            <a:off x="4473575" y="1751330"/>
            <a:ext cx="1478280" cy="2311400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도형 15"/>
          <p:cNvCxnSpPr>
            <a:stCxn id="178" idx="3"/>
          </p:cNvCxnSpPr>
          <p:nvPr/>
        </p:nvCxnSpPr>
        <p:spPr>
          <a:xfrm rot="0">
            <a:off x="3155315" y="4510405"/>
            <a:ext cx="2796540" cy="164465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38"/>
          <p:cNvCxnSpPr/>
          <p:nvPr/>
        </p:nvCxnSpPr>
        <p:spPr>
          <a:xfrm rot="0">
            <a:off x="6104255" y="1134745"/>
            <a:ext cx="635" cy="548259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44"/>
          <p:cNvSpPr>
            <a:spLocks/>
          </p:cNvSpPr>
          <p:nvPr/>
        </p:nvSpPr>
        <p:spPr>
          <a:xfrm rot="0">
            <a:off x="266700" y="176530"/>
            <a:ext cx="7861935" cy="8915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Manager Mode  </a:t>
            </a:r>
            <a:endParaRPr lang="ko-KR" altLang="en-US" sz="2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. 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AdminPage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9" name="텍스트 상자 51"/>
          <p:cNvSpPr txBox="1">
            <a:spLocks/>
          </p:cNvSpPr>
          <p:nvPr/>
        </p:nvSpPr>
        <p:spPr>
          <a:xfrm rot="0">
            <a:off x="2855595" y="574675"/>
            <a:ext cx="2980055" cy="82994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ysDot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latin typeface="맑은 고딕" charset="0"/>
                <a:ea typeface="맑은 고딕" charset="0"/>
              </a:rPr>
              <a:t>▷</a:t>
            </a:r>
            <a:r>
              <a:rPr lang="ko-KR" altLang="en-US" sz="16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switch-case문의 키값입력 </a:t>
            </a:r>
            <a:endParaRPr lang="ko-KR" altLang="en-US" sz="1600" cap="none" i="0" b="1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6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-&gt; 해당 메소드 호출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그림 45" descr="C:/Users/1/AppData/Roaming/PolarisOffice/ETemp/12252_10996168/image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1590" y="1170940"/>
            <a:ext cx="6458585" cy="5561965"/>
          </a:xfrm>
          <a:prstGeom prst="rect"/>
          <a:noFill/>
        </p:spPr>
      </p:pic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5270" cy="135255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3" name="Rect 0"/>
          <p:cNvSpPr>
            <a:spLocks/>
          </p:cNvSpPr>
          <p:nvPr/>
        </p:nvSpPr>
        <p:spPr>
          <a:xfrm rot="0">
            <a:off x="141605" y="462915"/>
            <a:ext cx="4838065" cy="5232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fontAlgn="auto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2800" cap="none" i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 cap="none" i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 cap="none" i="0" b="0" strike="noStrike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1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80" name="Rect 0"/>
          <p:cNvSpPr>
            <a:spLocks/>
          </p:cNvSpPr>
          <p:nvPr/>
        </p:nvSpPr>
        <p:spPr>
          <a:xfrm rot="0">
            <a:off x="963295" y="4824730"/>
            <a:ext cx="2128520" cy="33591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81" name="Rect 0"/>
          <p:cNvSpPr>
            <a:spLocks/>
          </p:cNvSpPr>
          <p:nvPr/>
        </p:nvSpPr>
        <p:spPr>
          <a:xfrm rot="0">
            <a:off x="941070" y="5307965"/>
            <a:ext cx="2182495" cy="3276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82" name="그림 16" descr="C:/Users/1/AppData/Roaming/PolarisOffice/ETemp/12252_10996168/fImage28676215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5135" y="0"/>
            <a:ext cx="4928235" cy="3461385"/>
          </a:xfrm>
          <a:prstGeom prst="rect"/>
          <a:noFill/>
        </p:spPr>
      </p:pic>
      <p:pic>
        <p:nvPicPr>
          <p:cNvPr id="183" name="그림 17" descr="C:/Users/1/AppData/Roaming/PolarisOffice/ETemp/12252_10996168/fImage204032156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13830" y="3956685"/>
            <a:ext cx="5300345" cy="2784475"/>
          </a:xfrm>
          <a:prstGeom prst="rect"/>
          <a:noFill/>
        </p:spPr>
      </p:pic>
      <p:cxnSp>
        <p:nvCxnSpPr>
          <p:cNvPr id="184" name="도형 18"/>
          <p:cNvCxnSpPr>
            <a:stCxn id="180" idx="3"/>
          </p:cNvCxnSpPr>
          <p:nvPr/>
        </p:nvCxnSpPr>
        <p:spPr>
          <a:xfrm rot="0" flipV="1">
            <a:off x="3091180" y="1814195"/>
            <a:ext cx="2772410" cy="3178810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도형 19"/>
          <p:cNvCxnSpPr>
            <a:stCxn id="181" idx="3"/>
          </p:cNvCxnSpPr>
          <p:nvPr/>
        </p:nvCxnSpPr>
        <p:spPr>
          <a:xfrm rot="0" flipV="1">
            <a:off x="3122930" y="5445125"/>
            <a:ext cx="2594610" cy="26670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도형 39"/>
          <p:cNvCxnSpPr/>
          <p:nvPr/>
        </p:nvCxnSpPr>
        <p:spPr>
          <a:xfrm rot="0">
            <a:off x="6104255" y="1134745"/>
            <a:ext cx="635" cy="548259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48"/>
          <p:cNvSpPr>
            <a:spLocks/>
          </p:cNvSpPr>
          <p:nvPr/>
        </p:nvSpPr>
        <p:spPr>
          <a:xfrm rot="0">
            <a:off x="266700" y="176530"/>
            <a:ext cx="7861935" cy="8915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Manager Mode  </a:t>
            </a:r>
            <a:endParaRPr lang="ko-KR" altLang="en-US" sz="2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. 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AdminPage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90" name="텍스트 상자 54"/>
          <p:cNvSpPr txBox="1">
            <a:spLocks/>
          </p:cNvSpPr>
          <p:nvPr/>
        </p:nvSpPr>
        <p:spPr>
          <a:xfrm rot="0">
            <a:off x="2855595" y="574675"/>
            <a:ext cx="2980055" cy="82994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ysDot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latin typeface="맑은 고딕" charset="0"/>
                <a:ea typeface="맑은 고딕" charset="0"/>
              </a:rPr>
              <a:t>▷</a:t>
            </a:r>
            <a:r>
              <a:rPr lang="ko-KR" altLang="en-US" sz="16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switch-case문의 키값입력 </a:t>
            </a:r>
            <a:endParaRPr lang="ko-KR" altLang="en-US" sz="1600" cap="none" i="0" b="1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600" cap="none" i="0" b="1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-&gt; 해당 메소드 호출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690</Paragraphs>
  <Words>2340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NARU YANG</dc:creator>
  <cp:lastModifiedBy>이 윤성</cp:lastModifiedBy>
  <dc:title>PowerPoint 프레젠테이션</dc:title>
  <cp:version>9.103.83.44230</cp:version>
  <dcterms:modified xsi:type="dcterms:W3CDTF">2021-06-28T03:54:46Z</dcterms:modified>
</cp:coreProperties>
</file>