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97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2" Type="http://schemas.openxmlformats.org/officeDocument/2006/relationships/viewProps" Target="viewProps.xml"></Relationship><Relationship Id="rId23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287"/>
          <p:cNvGrpSpPr/>
          <p:nvPr/>
        </p:nvGrpSpPr>
        <p:grpSpPr>
          <a:xfrm rot="0">
            <a:off x="183515" y="112395"/>
            <a:ext cx="8264525" cy="3649980"/>
            <a:chOff x="183515" y="112395"/>
            <a:chExt cx="8264525" cy="3649980"/>
          </a:xfrm>
        </p:grpSpPr>
        <p:sp>
          <p:nvSpPr>
            <p:cNvPr id="2" name="텍스트 상자 1"/>
            <p:cNvSpPr txBox="1">
              <a:spLocks/>
            </p:cNvSpPr>
            <p:nvPr/>
          </p:nvSpPr>
          <p:spPr>
            <a:xfrm rot="0">
              <a:off x="183515" y="112395"/>
              <a:ext cx="1273810" cy="77597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sz="1200">
                  <a:latin typeface="맑은 고딕" charset="0"/>
                  <a:ea typeface="맑은 고딕" charset="0"/>
                </a:rPr>
                <a:t>영화</a:t>
              </a:r>
              <a:r>
                <a:rPr lang="ko-KR" sz="1200">
                  <a:latin typeface="맑은 고딕" charset="0"/>
                  <a:ea typeface="맑은 고딕" charset="0"/>
                </a:rPr>
                <a:t>,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제목,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sz="1200">
                  <a:latin typeface="맑은 고딕" charset="0"/>
                  <a:ea typeface="맑은 고딕" charset="0"/>
                </a:rPr>
                <a:t>감독,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sz="1200">
                  <a:latin typeface="맑은 고딕" charset="0"/>
                  <a:ea typeface="맑은 고딕" charset="0"/>
                </a:rPr>
                <a:t>배우,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sz="1200">
                  <a:latin typeface="맑은 고딕" charset="0"/>
                  <a:ea typeface="맑은 고딕" charset="0"/>
                </a:rPr>
                <a:t>리뷰</a:t>
              </a:r>
              <a:r>
                <a:rPr sz="1200">
                  <a:latin typeface="맑은 고딕" charset="0"/>
                  <a:ea typeface="맑은 고딕" charset="0"/>
                </a:rPr>
                <a:t>,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회원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4" name="도형 4"/>
            <p:cNvSpPr>
              <a:spLocks/>
            </p:cNvSpPr>
            <p:nvPr/>
          </p:nvSpPr>
          <p:spPr>
            <a:xfrm rot="0">
              <a:off x="183515" y="3357245"/>
              <a:ext cx="693420" cy="278130"/>
            </a:xfrm>
            <a:prstGeom prst="ellipse"/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1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제목</a:t>
              </a:r>
              <a:endPara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" name="도형 8"/>
            <p:cNvSpPr>
              <a:spLocks/>
            </p:cNvSpPr>
            <p:nvPr/>
          </p:nvSpPr>
          <p:spPr>
            <a:xfrm rot="0">
              <a:off x="1286510" y="3425825"/>
              <a:ext cx="693420" cy="278130"/>
            </a:xfrm>
            <a:prstGeom prst="ellipse"/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1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영화줄거리</a:t>
              </a:r>
              <a:endPara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" name="도형 9"/>
            <p:cNvSpPr>
              <a:spLocks/>
            </p:cNvSpPr>
            <p:nvPr/>
          </p:nvSpPr>
          <p:spPr>
            <a:xfrm rot="0">
              <a:off x="2308860" y="3465195"/>
              <a:ext cx="693420" cy="278130"/>
            </a:xfrm>
            <a:prstGeom prst="ellipse"/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1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플레이시간</a:t>
              </a:r>
              <a:endPara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7" name="도형 10"/>
            <p:cNvCxnSpPr/>
            <p:nvPr/>
          </p:nvCxnSpPr>
          <p:spPr>
            <a:xfrm rot="0" flipV="1">
              <a:off x="599440" y="2929255"/>
              <a:ext cx="1009650" cy="40259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도형 11"/>
            <p:cNvCxnSpPr/>
            <p:nvPr/>
          </p:nvCxnSpPr>
          <p:spPr>
            <a:xfrm rot="0" flipV="1">
              <a:off x="1700530" y="2923540"/>
              <a:ext cx="279400" cy="41910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도형 12"/>
            <p:cNvCxnSpPr/>
            <p:nvPr/>
          </p:nvCxnSpPr>
          <p:spPr>
            <a:xfrm rot="0" flipH="1" flipV="1">
              <a:off x="2430780" y="2929255"/>
              <a:ext cx="146050" cy="50292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도형 14"/>
            <p:cNvSpPr>
              <a:spLocks/>
            </p:cNvSpPr>
            <p:nvPr/>
          </p:nvSpPr>
          <p:spPr>
            <a:xfrm rot="0">
              <a:off x="5681345" y="3451860"/>
              <a:ext cx="635000" cy="269240"/>
            </a:xfrm>
            <a:prstGeom prst="ellipse"/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1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이름</a:t>
              </a:r>
              <a:endPara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도형 15"/>
            <p:cNvSpPr>
              <a:spLocks/>
            </p:cNvSpPr>
            <p:nvPr/>
          </p:nvSpPr>
          <p:spPr>
            <a:xfrm rot="0">
              <a:off x="6791325" y="3453765"/>
              <a:ext cx="635000" cy="269240"/>
            </a:xfrm>
            <a:prstGeom prst="ellipse"/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1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국적</a:t>
              </a:r>
              <a:endPara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도형 16"/>
            <p:cNvSpPr>
              <a:spLocks/>
            </p:cNvSpPr>
            <p:nvPr/>
          </p:nvSpPr>
          <p:spPr>
            <a:xfrm rot="0">
              <a:off x="7813040" y="3493135"/>
              <a:ext cx="635000" cy="269240"/>
            </a:xfrm>
            <a:prstGeom prst="ellipse"/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1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나이</a:t>
              </a:r>
              <a:endPara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14" name="도형 17"/>
            <p:cNvCxnSpPr/>
            <p:nvPr/>
          </p:nvCxnSpPr>
          <p:spPr>
            <a:xfrm rot="0" flipV="1">
              <a:off x="6074410" y="2953385"/>
              <a:ext cx="1009650" cy="40259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도형 18"/>
            <p:cNvCxnSpPr/>
            <p:nvPr/>
          </p:nvCxnSpPr>
          <p:spPr>
            <a:xfrm rot="0" flipV="1">
              <a:off x="7176135" y="2947670"/>
              <a:ext cx="279400" cy="41910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도형 19"/>
            <p:cNvCxnSpPr/>
            <p:nvPr/>
          </p:nvCxnSpPr>
          <p:spPr>
            <a:xfrm rot="0" flipH="1" flipV="1">
              <a:off x="7906385" y="2953385"/>
              <a:ext cx="146050" cy="50292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도형 23"/>
            <p:cNvCxnSpPr/>
            <p:nvPr/>
          </p:nvCxnSpPr>
          <p:spPr>
            <a:xfrm rot="0">
              <a:off x="2616200" y="2806700"/>
              <a:ext cx="1433830" cy="6731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도형 24"/>
            <p:cNvCxnSpPr/>
            <p:nvPr/>
          </p:nvCxnSpPr>
          <p:spPr>
            <a:xfrm rot="0" flipV="1">
              <a:off x="5429250" y="2867660"/>
              <a:ext cx="1592580" cy="2286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텍스트 상자 25"/>
            <p:cNvSpPr txBox="1">
              <a:spLocks/>
            </p:cNvSpPr>
            <p:nvPr/>
          </p:nvSpPr>
          <p:spPr>
            <a:xfrm rot="0">
              <a:off x="2814955" y="2560955"/>
              <a:ext cx="452120" cy="18542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1" name="텍스트 상자 26"/>
            <p:cNvSpPr txBox="1">
              <a:spLocks/>
            </p:cNvSpPr>
            <p:nvPr/>
          </p:nvSpPr>
          <p:spPr>
            <a:xfrm rot="0">
              <a:off x="6452235" y="2607310"/>
              <a:ext cx="452120" cy="23876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sz="1800">
                  <a:latin typeface="맑은 고딕" charset="0"/>
                  <a:ea typeface="맑은 고딕" charset="0"/>
                </a:rPr>
                <a:t>1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2" name="텍스트 상자 27"/>
            <p:cNvSpPr txBox="1">
              <a:spLocks/>
            </p:cNvSpPr>
            <p:nvPr/>
          </p:nvSpPr>
          <p:spPr>
            <a:xfrm rot="0">
              <a:off x="3107055" y="2606040"/>
              <a:ext cx="452120" cy="23876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sz="1800">
                  <a:latin typeface="맑은 고딕" charset="0"/>
                  <a:ea typeface="맑은 고딕" charset="0"/>
                </a:rPr>
                <a:t>N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텍스트 상자 28"/>
            <p:cNvSpPr txBox="1">
              <a:spLocks/>
            </p:cNvSpPr>
            <p:nvPr/>
          </p:nvSpPr>
          <p:spPr>
            <a:xfrm rot="0">
              <a:off x="3042920" y="2931160"/>
              <a:ext cx="452120" cy="23876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800">
                  <a:latin typeface="맑은 고딕" charset="0"/>
                  <a:ea typeface="맑은 고딕" charset="0"/>
                </a:rPr>
                <a:t>(1,1)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4" name="텍스트 상자 29"/>
            <p:cNvSpPr txBox="1">
              <a:spLocks/>
            </p:cNvSpPr>
            <p:nvPr/>
          </p:nvSpPr>
          <p:spPr>
            <a:xfrm rot="0">
              <a:off x="6183630" y="2916555"/>
              <a:ext cx="533400" cy="23876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800">
                  <a:latin typeface="맑은 고딕" charset="0"/>
                  <a:ea typeface="맑은 고딕" charset="0"/>
                </a:rPr>
                <a:t>(0,*)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도형 32"/>
            <p:cNvSpPr>
              <a:spLocks/>
            </p:cNvSpPr>
            <p:nvPr/>
          </p:nvSpPr>
          <p:spPr>
            <a:xfrm rot="0">
              <a:off x="908685" y="441325"/>
              <a:ext cx="693420" cy="278130"/>
            </a:xfrm>
            <a:prstGeom prst="ellipse"/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1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이름</a:t>
              </a:r>
              <a:endPara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8" name="도형 33"/>
            <p:cNvSpPr>
              <a:spLocks/>
            </p:cNvSpPr>
            <p:nvPr/>
          </p:nvSpPr>
          <p:spPr>
            <a:xfrm rot="0">
              <a:off x="1817370" y="431800"/>
              <a:ext cx="635000" cy="269240"/>
            </a:xfrm>
            <a:prstGeom prst="ellipse"/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1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국적</a:t>
              </a:r>
              <a:endPara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9" name="도형 34"/>
            <p:cNvSpPr>
              <a:spLocks/>
            </p:cNvSpPr>
            <p:nvPr/>
          </p:nvSpPr>
          <p:spPr>
            <a:xfrm rot="0">
              <a:off x="2852420" y="443230"/>
              <a:ext cx="635000" cy="269240"/>
            </a:xfrm>
            <a:prstGeom prst="ellipse"/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1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나이</a:t>
              </a:r>
              <a:endPara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30" name="도형 35"/>
            <p:cNvCxnSpPr/>
            <p:nvPr/>
          </p:nvCxnSpPr>
          <p:spPr>
            <a:xfrm rot="0">
              <a:off x="1303020" y="641985"/>
              <a:ext cx="557530" cy="52451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도형 36"/>
            <p:cNvCxnSpPr/>
            <p:nvPr/>
          </p:nvCxnSpPr>
          <p:spPr>
            <a:xfrm rot="0">
              <a:off x="2105660" y="603250"/>
              <a:ext cx="67310" cy="52451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도형 37"/>
            <p:cNvCxnSpPr/>
            <p:nvPr/>
          </p:nvCxnSpPr>
          <p:spPr>
            <a:xfrm rot="0" flipH="1">
              <a:off x="2536190" y="591185"/>
              <a:ext cx="690880" cy="58674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도형 38"/>
            <p:cNvCxnSpPr/>
            <p:nvPr/>
          </p:nvCxnSpPr>
          <p:spPr>
            <a:xfrm rot="0" flipH="1">
              <a:off x="2118995" y="1261110"/>
              <a:ext cx="40640" cy="56388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도형 39"/>
            <p:cNvCxnSpPr/>
            <p:nvPr/>
          </p:nvCxnSpPr>
          <p:spPr>
            <a:xfrm rot="0">
              <a:off x="2105660" y="2209165"/>
              <a:ext cx="26670" cy="64262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텍스트 상자 40"/>
            <p:cNvSpPr txBox="1">
              <a:spLocks/>
            </p:cNvSpPr>
            <p:nvPr/>
          </p:nvSpPr>
          <p:spPr>
            <a:xfrm rot="0">
              <a:off x="2284730" y="1356360"/>
              <a:ext cx="372110" cy="23876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800">
                  <a:latin typeface="맑은 고딕" charset="0"/>
                  <a:ea typeface="맑은 고딕" charset="0"/>
                </a:rPr>
                <a:t>N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6" name="텍스트 상자 41"/>
            <p:cNvSpPr txBox="1">
              <a:spLocks/>
            </p:cNvSpPr>
            <p:nvPr/>
          </p:nvSpPr>
          <p:spPr>
            <a:xfrm rot="0">
              <a:off x="2126615" y="2412365"/>
              <a:ext cx="372110" cy="23876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800">
                  <a:latin typeface="맑은 고딕" charset="0"/>
                  <a:ea typeface="맑은 고딕" charset="0"/>
                </a:rPr>
                <a:t>M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7" name="텍스트 상자 42"/>
            <p:cNvSpPr txBox="1">
              <a:spLocks/>
            </p:cNvSpPr>
            <p:nvPr/>
          </p:nvSpPr>
          <p:spPr>
            <a:xfrm rot="0">
              <a:off x="1496695" y="1357630"/>
              <a:ext cx="535940" cy="23876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800">
                  <a:latin typeface="맑은 고딕" charset="0"/>
                  <a:ea typeface="맑은 고딕" charset="0"/>
                </a:rPr>
                <a:t>(0,*)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8" name="텍스트 상자 43"/>
            <p:cNvSpPr txBox="1">
              <a:spLocks/>
            </p:cNvSpPr>
            <p:nvPr/>
          </p:nvSpPr>
          <p:spPr>
            <a:xfrm rot="0">
              <a:off x="1366520" y="2447290"/>
              <a:ext cx="535940" cy="23876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800">
                  <a:latin typeface="맑은 고딕" charset="0"/>
                  <a:ea typeface="맑은 고딕" charset="0"/>
                </a:rPr>
                <a:t>(0,*)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41" name="도형 47"/>
            <p:cNvCxnSpPr/>
            <p:nvPr/>
          </p:nvCxnSpPr>
          <p:spPr>
            <a:xfrm rot="0" flipV="1">
              <a:off x="2589530" y="1734820"/>
              <a:ext cx="1686560" cy="92710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도형 48"/>
            <p:cNvCxnSpPr/>
            <p:nvPr/>
          </p:nvCxnSpPr>
          <p:spPr>
            <a:xfrm rot="0" flipV="1">
              <a:off x="5329555" y="1121410"/>
              <a:ext cx="1639570" cy="69850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도형 46"/>
            <p:cNvSpPr>
              <a:spLocks/>
            </p:cNvSpPr>
            <p:nvPr/>
          </p:nvSpPr>
          <p:spPr>
            <a:xfrm rot="0">
              <a:off x="4000500" y="1482090"/>
              <a:ext cx="1924050" cy="775970"/>
            </a:xfrm>
            <a:prstGeom prst="diamond"/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평가하다</a:t>
              </a:r>
              <a:endParaRPr lang="ko-KR" altLang="en-US" sz="18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도형 20"/>
            <p:cNvSpPr>
              <a:spLocks/>
            </p:cNvSpPr>
            <p:nvPr/>
          </p:nvSpPr>
          <p:spPr>
            <a:xfrm rot="0">
              <a:off x="3757930" y="2538730"/>
              <a:ext cx="1924050" cy="775970"/>
            </a:xfrm>
            <a:prstGeom prst="diamond"/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sz="1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연출한</a:t>
              </a:r>
              <a:r>
                <a:rPr lang="ko-KR" sz="1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다</a:t>
              </a:r>
              <a:endParaRPr lang="ko-KR" altLang="en-US" sz="18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6" name="도형 31"/>
            <p:cNvSpPr>
              <a:spLocks/>
            </p:cNvSpPr>
            <p:nvPr/>
          </p:nvSpPr>
          <p:spPr>
            <a:xfrm rot="0">
              <a:off x="1165860" y="1619885"/>
              <a:ext cx="1924050" cy="775970"/>
            </a:xfrm>
            <a:prstGeom prst="diamond"/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출연</a:t>
              </a:r>
              <a:r>
                <a:rPr sz="1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한</a:t>
              </a:r>
              <a:r>
                <a:rPr lang="ko-KR" sz="1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다</a:t>
              </a:r>
              <a:endParaRPr lang="ko-KR" altLang="en-US" sz="18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" name="텍스트 상자 2"/>
            <p:cNvSpPr txBox="1">
              <a:spLocks/>
            </p:cNvSpPr>
            <p:nvPr/>
          </p:nvSpPr>
          <p:spPr>
            <a:xfrm rot="0">
              <a:off x="1496060" y="1066165"/>
              <a:ext cx="1280160" cy="238760"/>
            </a:xfrm>
            <a:prstGeom prst="rect"/>
            <a:noFill/>
            <a:ln w="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ctr" hangingPunct="1"/>
              <a:r>
                <a:rPr lang="ko-KR" sz="1800">
                  <a:latin typeface="맑은 고딕" charset="0"/>
                  <a:ea typeface="맑은 고딕" charset="0"/>
                </a:rPr>
                <a:t>배우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9" name="텍스트 상자 45"/>
            <p:cNvSpPr txBox="1">
              <a:spLocks/>
            </p:cNvSpPr>
            <p:nvPr/>
          </p:nvSpPr>
          <p:spPr>
            <a:xfrm rot="0">
              <a:off x="6911340" y="972820"/>
              <a:ext cx="1280160" cy="238760"/>
            </a:xfrm>
            <a:prstGeom prst="rect"/>
            <a:noFill/>
            <a:ln w="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ctr" hangingPunct="1"/>
              <a:r>
                <a:rPr lang="ko-KR" sz="1800">
                  <a:latin typeface="맑은 고딕" charset="0"/>
                  <a:ea typeface="맑은 고딕" charset="0"/>
                </a:rPr>
                <a:t>회원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0" name="텍스트 상자 13"/>
            <p:cNvSpPr txBox="1">
              <a:spLocks/>
            </p:cNvSpPr>
            <p:nvPr/>
          </p:nvSpPr>
          <p:spPr>
            <a:xfrm rot="0">
              <a:off x="6911340" y="2758440"/>
              <a:ext cx="1280160" cy="238760"/>
            </a:xfrm>
            <a:prstGeom prst="rect"/>
            <a:noFill/>
            <a:ln w="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ctr" hangingPunct="1"/>
              <a:r>
                <a:rPr lang="ko-KR" sz="1800">
                  <a:latin typeface="맑은 고딕" charset="0"/>
                  <a:ea typeface="맑은 고딕" charset="0"/>
                </a:rPr>
                <a:t>감독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5" name="텍스트 상자 30"/>
            <p:cNvSpPr txBox="1">
              <a:spLocks/>
            </p:cNvSpPr>
            <p:nvPr/>
          </p:nvSpPr>
          <p:spPr>
            <a:xfrm rot="0">
              <a:off x="1490980" y="2780665"/>
              <a:ext cx="1280160" cy="238760"/>
            </a:xfrm>
            <a:prstGeom prst="rect"/>
            <a:noFill/>
            <a:ln w="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ctr" hangingPunct="1"/>
              <a:r>
                <a:rPr lang="ko-KR" sz="1800">
                  <a:latin typeface="맑은 고딕" charset="0"/>
                  <a:ea typeface="맑은 고딕" charset="0"/>
                </a:rPr>
                <a:t>영화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43" name="텍스트 상자 49"/>
            <p:cNvSpPr txBox="1">
              <a:spLocks/>
            </p:cNvSpPr>
            <p:nvPr/>
          </p:nvSpPr>
          <p:spPr>
            <a:xfrm rot="0">
              <a:off x="3001645" y="2086610"/>
              <a:ext cx="477520" cy="23876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800">
                  <a:latin typeface="맑은 고딕" charset="0"/>
                  <a:ea typeface="맑은 고딕" charset="0"/>
                </a:rPr>
                <a:t>N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44" name="텍스트 상자 50"/>
            <p:cNvSpPr txBox="1">
              <a:spLocks/>
            </p:cNvSpPr>
            <p:nvPr/>
          </p:nvSpPr>
          <p:spPr>
            <a:xfrm rot="0">
              <a:off x="6214745" y="1083945"/>
              <a:ext cx="477520" cy="23876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800">
                  <a:latin typeface="맑은 고딕" charset="0"/>
                  <a:ea typeface="맑은 고딕" charset="0"/>
                </a:rPr>
                <a:t>M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45" name="텍스트 상자 51"/>
            <p:cNvSpPr txBox="1">
              <a:spLocks/>
            </p:cNvSpPr>
            <p:nvPr/>
          </p:nvSpPr>
          <p:spPr>
            <a:xfrm rot="0">
              <a:off x="6375400" y="1358900"/>
              <a:ext cx="477520" cy="23876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800">
                  <a:latin typeface="맑은 고딕" charset="0"/>
                  <a:ea typeface="맑은 고딕" charset="0"/>
                </a:rPr>
                <a:t>(0,*)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46" name="텍스트 상자 52"/>
            <p:cNvSpPr txBox="1">
              <a:spLocks/>
            </p:cNvSpPr>
            <p:nvPr/>
          </p:nvSpPr>
          <p:spPr>
            <a:xfrm rot="0">
              <a:off x="3246120" y="2247900"/>
              <a:ext cx="477520" cy="23876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800">
                  <a:latin typeface="맑은 고딕" charset="0"/>
                  <a:ea typeface="맑은 고딕" charset="0"/>
                </a:rPr>
                <a:t>(0,*)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47" name="도형 53"/>
            <p:cNvSpPr>
              <a:spLocks/>
            </p:cNvSpPr>
            <p:nvPr/>
          </p:nvSpPr>
          <p:spPr>
            <a:xfrm rot="0">
              <a:off x="6901180" y="1459865"/>
              <a:ext cx="635000" cy="269240"/>
            </a:xfrm>
            <a:prstGeom prst="ellipse"/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1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회원아이디</a:t>
              </a:r>
              <a:endPara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8" name="도형 54"/>
            <p:cNvSpPr>
              <a:spLocks/>
            </p:cNvSpPr>
            <p:nvPr/>
          </p:nvSpPr>
          <p:spPr>
            <a:xfrm rot="0">
              <a:off x="7724140" y="1459865"/>
              <a:ext cx="635000" cy="269240"/>
            </a:xfrm>
            <a:prstGeom prst="ellipse"/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1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회원이름</a:t>
              </a:r>
              <a:endPara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49" name="도형 55"/>
            <p:cNvCxnSpPr/>
            <p:nvPr/>
          </p:nvCxnSpPr>
          <p:spPr>
            <a:xfrm rot="0" flipH="1">
              <a:off x="7167245" y="1149350"/>
              <a:ext cx="60960" cy="41402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도형 56"/>
            <p:cNvCxnSpPr/>
            <p:nvPr/>
          </p:nvCxnSpPr>
          <p:spPr>
            <a:xfrm rot="0">
              <a:off x="8082915" y="1104900"/>
              <a:ext cx="1270" cy="41910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텍스트 상자 57"/>
            <p:cNvSpPr txBox="1">
              <a:spLocks/>
            </p:cNvSpPr>
            <p:nvPr/>
          </p:nvSpPr>
          <p:spPr>
            <a:xfrm rot="0">
              <a:off x="4173855" y="779145"/>
              <a:ext cx="1280160" cy="238760"/>
            </a:xfrm>
            <a:prstGeom prst="rect"/>
            <a:noFill/>
            <a:ln w="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ctr" hangingPunct="1"/>
              <a:r>
                <a:rPr lang="ko-KR" sz="1800">
                  <a:latin typeface="맑은 고딕" charset="0"/>
                  <a:ea typeface="맑은 고딕" charset="0"/>
                </a:rPr>
                <a:t>리뷰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52" name="도형 58"/>
            <p:cNvCxnSpPr/>
            <p:nvPr/>
          </p:nvCxnSpPr>
          <p:spPr>
            <a:xfrm rot="0" flipV="1">
              <a:off x="2326005" y="971550"/>
              <a:ext cx="2002790" cy="170307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도형 59"/>
            <p:cNvCxnSpPr/>
            <p:nvPr/>
          </p:nvCxnSpPr>
          <p:spPr>
            <a:xfrm rot="0">
              <a:off x="5422900" y="937895"/>
              <a:ext cx="1645920" cy="13970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그룹 289"/>
          <p:cNvGrpSpPr/>
          <p:nvPr/>
        </p:nvGrpSpPr>
        <p:grpSpPr>
          <a:xfrm rot="0">
            <a:off x="347980" y="4870450"/>
            <a:ext cx="11734800" cy="1551305"/>
            <a:chOff x="347980" y="4870450"/>
            <a:chExt cx="11734800" cy="1551305"/>
          </a:xfrm>
        </p:grpSpPr>
        <p:sp>
          <p:nvSpPr>
            <p:cNvPr id="58" name="텍스트 상자 225"/>
            <p:cNvSpPr txBox="1">
              <a:spLocks/>
            </p:cNvSpPr>
            <p:nvPr/>
          </p:nvSpPr>
          <p:spPr>
            <a:xfrm rot="0">
              <a:off x="5734050" y="4872990"/>
              <a:ext cx="5082540" cy="49784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800">
                  <a:latin typeface="맑은 고딕" charset="0"/>
                  <a:ea typeface="맑은 고딕" charset="0"/>
                </a:rPr>
                <a:t>배우(</a:t>
              </a:r>
              <a:r>
                <a:rPr lang="ko-KR" sz="1800" u="sng">
                  <a:latin typeface="맑은 고딕" charset="0"/>
                  <a:ea typeface="맑은 고딕" charset="0"/>
                </a:rPr>
                <a:t>배우코드</a:t>
              </a:r>
              <a:r>
                <a:rPr lang="ko-KR" sz="1800">
                  <a:latin typeface="맑은 고딕" charset="0"/>
                  <a:ea typeface="맑은 고딕" charset="0"/>
                </a:rPr>
                <a:t>,이름,국적,나이, )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63" name="그룹 288"/>
            <p:cNvGrpSpPr/>
            <p:nvPr/>
          </p:nvGrpSpPr>
          <p:grpSpPr>
            <a:xfrm rot="0">
              <a:off x="347980" y="4870450"/>
              <a:ext cx="11734800" cy="1551305"/>
              <a:chOff x="347980" y="4870450"/>
              <a:chExt cx="11734800" cy="1551305"/>
            </a:xfrm>
          </p:grpSpPr>
          <p:sp>
            <p:nvSpPr>
              <p:cNvPr id="56" name="텍스트 상자 223"/>
              <p:cNvSpPr txBox="1">
                <a:spLocks/>
              </p:cNvSpPr>
              <p:nvPr/>
            </p:nvSpPr>
            <p:spPr>
              <a:xfrm rot="0">
                <a:off x="345440" y="4867275"/>
                <a:ext cx="5082540" cy="497840"/>
              </a:xfrm>
              <a:prstGeom prst="rect"/>
              <a:noFill/>
              <a:ln w="0">
                <a:noFill/>
                <a:prstDash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hangingPunct="1"/>
                <a:r>
                  <a:rPr sz="1800">
                    <a:latin typeface="맑은 고딕" charset="0"/>
                    <a:ea typeface="맑은 고딕" charset="0"/>
                  </a:rPr>
                  <a:t>영</a:t>
                </a:r>
                <a:r>
                  <a:rPr lang="ko-KR" sz="1800">
                    <a:latin typeface="맑은 고딕" charset="0"/>
                    <a:ea typeface="맑은 고딕" charset="0"/>
                  </a:rPr>
                  <a:t>화(</a:t>
                </a:r>
                <a:r>
                  <a:rPr lang="ko-KR" sz="1800" u="sng">
                    <a:latin typeface="맑은 고딕" charset="0"/>
                    <a:ea typeface="맑은 고딕" charset="0"/>
                  </a:rPr>
                  <a:t>영화코드</a:t>
                </a:r>
                <a:r>
                  <a:rPr lang="ko-KR" sz="1800">
                    <a:latin typeface="맑은 고딕" charset="0"/>
                    <a:ea typeface="맑은 고딕" charset="0"/>
                  </a:rPr>
                  <a:t>,영화이름,줄거리,런타임,FK(감독코드) )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7" name="텍스트 상자 224"/>
              <p:cNvSpPr txBox="1">
                <a:spLocks/>
              </p:cNvSpPr>
              <p:nvPr/>
            </p:nvSpPr>
            <p:spPr>
              <a:xfrm rot="0">
                <a:off x="405765" y="5287645"/>
                <a:ext cx="3689350" cy="497840"/>
              </a:xfrm>
              <a:prstGeom prst="rect"/>
              <a:noFill/>
              <a:ln w="0">
                <a:noFill/>
                <a:prstDash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hangingPunct="1"/>
                <a:r>
                  <a:rPr lang="ko-KR" sz="1800">
                    <a:latin typeface="맑은 고딕" charset="0"/>
                    <a:ea typeface="맑은 고딕" charset="0"/>
                  </a:rPr>
                  <a:t>감독(</a:t>
                </a:r>
                <a:r>
                  <a:rPr lang="ko-KR" sz="1800" u="sng">
                    <a:latin typeface="맑은 고딕" charset="0"/>
                    <a:ea typeface="맑은 고딕" charset="0"/>
                  </a:rPr>
                  <a:t>감독코드</a:t>
                </a:r>
                <a:r>
                  <a:rPr lang="ko-KR" sz="1800">
                    <a:latin typeface="맑은 고딕" charset="0"/>
                    <a:ea typeface="맑은 고딕" charset="0"/>
                  </a:rPr>
                  <a:t>,이름,국적,나이)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9" name="텍스트 상자 226"/>
              <p:cNvSpPr txBox="1">
                <a:spLocks/>
              </p:cNvSpPr>
              <p:nvPr/>
            </p:nvSpPr>
            <p:spPr>
              <a:xfrm rot="0">
                <a:off x="5741035" y="5420995"/>
                <a:ext cx="5082540" cy="497840"/>
              </a:xfrm>
              <a:prstGeom prst="rect"/>
              <a:noFill/>
              <a:ln w="0">
                <a:noFill/>
                <a:prstDash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hangingPunct="1"/>
                <a:r>
                  <a:rPr lang="ko-KR" sz="1800">
                    <a:latin typeface="맑은 고딕" charset="0"/>
                    <a:ea typeface="맑은 고딕" charset="0"/>
                  </a:rPr>
                  <a:t>캐스팅(</a:t>
                </a:r>
                <a:r>
                  <a:rPr lang="ko-KR" sz="1800" u="sng">
                    <a:latin typeface="맑은 고딕" charset="0"/>
                    <a:ea typeface="맑은 고딕" charset="0"/>
                  </a:rPr>
                  <a:t>캐스팅코드</a:t>
                </a:r>
                <a:r>
                  <a:rPr lang="ko-KR" sz="1800">
                    <a:latin typeface="맑은 고딕" charset="0"/>
                    <a:ea typeface="맑은 고딕" charset="0"/>
                  </a:rPr>
                  <a:t>, FK(영화코드), FK(배우코드), 출연료 )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60" name="텍스트 상자 285"/>
              <p:cNvSpPr txBox="1">
                <a:spLocks/>
              </p:cNvSpPr>
              <p:nvPr/>
            </p:nvSpPr>
            <p:spPr>
              <a:xfrm rot="0">
                <a:off x="358140" y="5810250"/>
                <a:ext cx="5082540" cy="497840"/>
              </a:xfrm>
              <a:prstGeom prst="rect"/>
              <a:noFill/>
              <a:ln w="0">
                <a:noFill/>
                <a:prstDash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hangingPunct="1"/>
                <a:r>
                  <a:rPr lang="ko-KR" sz="1800">
                    <a:latin typeface="맑은 고딕" charset="0"/>
                    <a:ea typeface="맑은 고딕" charset="0"/>
                  </a:rPr>
                  <a:t>회원(회원아이디,이름 )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61" name="텍스트 상자 286"/>
              <p:cNvSpPr txBox="1">
                <a:spLocks/>
              </p:cNvSpPr>
              <p:nvPr/>
            </p:nvSpPr>
            <p:spPr>
              <a:xfrm rot="0">
                <a:off x="5588635" y="5920105"/>
                <a:ext cx="6490970" cy="497840"/>
              </a:xfrm>
              <a:prstGeom prst="rect"/>
              <a:noFill/>
              <a:ln w="0">
                <a:noFill/>
                <a:prstDash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hangingPunct="1"/>
                <a:r>
                  <a:rPr lang="ko-KR" sz="1800">
                    <a:latin typeface="맑은 고딕" charset="0"/>
                    <a:ea typeface="맑은 고딕" charset="0"/>
                  </a:rPr>
                  <a:t>평가(</a:t>
                </a:r>
                <a:r>
                  <a:rPr lang="ko-KR" sz="1800" u="sng">
                    <a:latin typeface="맑은 고딕" charset="0"/>
                    <a:ea typeface="맑은 고딕" charset="0"/>
                  </a:rPr>
                  <a:t>평가코드, </a:t>
                </a:r>
                <a:r>
                  <a:rPr lang="ko-KR" sz="1800">
                    <a:latin typeface="맑은 고딕" charset="0"/>
                    <a:ea typeface="맑은 고딕" charset="0"/>
                  </a:rPr>
                  <a:t>FK(영화코드), FK(회원아이디), 리뷰, 별점, 작성시간</a:t>
                </a:r>
                <a:r>
                  <a:rPr lang="ko-KR" sz="1800">
                    <a:latin typeface="맑은 고딕" charset="0"/>
                    <a:ea typeface="맑은 고딕" charset="0"/>
                  </a:rPr>
                  <a:t> )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290"/>
          <p:cNvSpPr txBox="1">
            <a:spLocks/>
          </p:cNvSpPr>
          <p:nvPr/>
        </p:nvSpPr>
        <p:spPr>
          <a:xfrm rot="0">
            <a:off x="133350" y="104775"/>
            <a:ext cx="2486660" cy="14446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100">
                <a:latin typeface="맑은 고딕" charset="0"/>
                <a:ea typeface="맑은 고딕" charset="0"/>
              </a:rPr>
              <a:t>게시판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100">
                <a:latin typeface="맑은 고딕" charset="0"/>
                <a:ea typeface="맑은 고딕" charset="0"/>
              </a:rPr>
              <a:t>제목, 내용, 작성일, 조회수, 첨부파일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100">
                <a:latin typeface="맑은 고딕" charset="0"/>
                <a:ea typeface="맑은 고딕" charset="0"/>
              </a:rPr>
              <a:t>회원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100">
                <a:latin typeface="맑은 고딕" charset="0"/>
                <a:ea typeface="맑은 고딕" charset="0"/>
              </a:rPr>
              <a:t>회원아이디, 닉네임, 댓글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100">
                <a:latin typeface="맑은 고딕" charset="0"/>
                <a:ea typeface="맑은 고딕" charset="0"/>
              </a:rPr>
              <a:t>댓글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100">
                <a:latin typeface="맑은 고딕" charset="0"/>
                <a:ea typeface="맑은 고딕" charset="0"/>
              </a:rPr>
              <a:t>작성자, 내용, 작성일</a:t>
            </a:r>
            <a:endParaRPr lang="ko-KR" altLang="en-US" sz="1100">
              <a:latin typeface="맑은 고딕" charset="0"/>
              <a:ea typeface="맑은 고딕" charset="0"/>
            </a:endParaRPr>
          </a:p>
        </p:txBody>
      </p:sp>
      <p:sp>
        <p:nvSpPr>
          <p:cNvPr id="3" name="도형 291"/>
          <p:cNvSpPr>
            <a:spLocks/>
          </p:cNvSpPr>
          <p:nvPr/>
        </p:nvSpPr>
        <p:spPr>
          <a:xfrm rot="0">
            <a:off x="1838325" y="3762375"/>
            <a:ext cx="1305560" cy="391160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게시판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294"/>
          <p:cNvSpPr>
            <a:spLocks/>
          </p:cNvSpPr>
          <p:nvPr/>
        </p:nvSpPr>
        <p:spPr>
          <a:xfrm rot="0">
            <a:off x="590550" y="4772025"/>
            <a:ext cx="1248410" cy="553085"/>
          </a:xfrm>
          <a:prstGeom prst="ellipse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100" u="sng">
                <a:solidFill>
                  <a:schemeClr val="tx1"/>
                </a:solidFill>
                <a:latin typeface="맑은 고딕" charset="0"/>
                <a:ea typeface="맑은 고딕" charset="0"/>
              </a:rPr>
              <a:t>게시물코드</a:t>
            </a:r>
            <a:endParaRPr lang="ko-KR" altLang="en-US" sz="1100" u="sng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297"/>
          <p:cNvSpPr>
            <a:spLocks/>
          </p:cNvSpPr>
          <p:nvPr/>
        </p:nvSpPr>
        <p:spPr>
          <a:xfrm rot="0">
            <a:off x="1833880" y="4862830"/>
            <a:ext cx="1248410" cy="553085"/>
          </a:xfrm>
          <a:prstGeom prst="ellipse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작성일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298"/>
          <p:cNvSpPr>
            <a:spLocks/>
          </p:cNvSpPr>
          <p:nvPr/>
        </p:nvSpPr>
        <p:spPr>
          <a:xfrm rot="0">
            <a:off x="1214755" y="5672455"/>
            <a:ext cx="1248410" cy="553085"/>
          </a:xfrm>
          <a:prstGeom prst="ellipse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제목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299"/>
          <p:cNvSpPr>
            <a:spLocks/>
          </p:cNvSpPr>
          <p:nvPr/>
        </p:nvSpPr>
        <p:spPr>
          <a:xfrm rot="0">
            <a:off x="2586355" y="5672455"/>
            <a:ext cx="1248410" cy="553085"/>
          </a:xfrm>
          <a:prstGeom prst="ellipse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조회수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300"/>
          <p:cNvSpPr>
            <a:spLocks/>
          </p:cNvSpPr>
          <p:nvPr/>
        </p:nvSpPr>
        <p:spPr>
          <a:xfrm rot="0">
            <a:off x="3138805" y="4862830"/>
            <a:ext cx="1248410" cy="553085"/>
          </a:xfrm>
          <a:prstGeom prst="ellipse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첨부파일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302"/>
          <p:cNvCxnSpPr/>
          <p:nvPr/>
        </p:nvCxnSpPr>
        <p:spPr>
          <a:xfrm rot="0" flipV="1">
            <a:off x="2028825" y="4129405"/>
            <a:ext cx="367665" cy="170053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도형 303"/>
          <p:cNvCxnSpPr/>
          <p:nvPr/>
        </p:nvCxnSpPr>
        <p:spPr>
          <a:xfrm rot="0" flipH="1" flipV="1">
            <a:off x="2395855" y="4129405"/>
            <a:ext cx="309880" cy="91948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도형 304"/>
          <p:cNvCxnSpPr/>
          <p:nvPr/>
        </p:nvCxnSpPr>
        <p:spPr>
          <a:xfrm rot="0" flipH="1" flipV="1">
            <a:off x="2395855" y="4129405"/>
            <a:ext cx="1148080" cy="97663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도형 305"/>
          <p:cNvCxnSpPr/>
          <p:nvPr/>
        </p:nvCxnSpPr>
        <p:spPr>
          <a:xfrm rot="0" flipH="1" flipV="1">
            <a:off x="2395855" y="4129405"/>
            <a:ext cx="805180" cy="175768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도형 306"/>
          <p:cNvCxnSpPr/>
          <p:nvPr/>
        </p:nvCxnSpPr>
        <p:spPr>
          <a:xfrm rot="0" flipV="1">
            <a:off x="1633855" y="4129405"/>
            <a:ext cx="762635" cy="97218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도형 307"/>
          <p:cNvSpPr>
            <a:spLocks/>
          </p:cNvSpPr>
          <p:nvPr/>
        </p:nvSpPr>
        <p:spPr>
          <a:xfrm rot="0">
            <a:off x="9358630" y="3757930"/>
            <a:ext cx="1305560" cy="391160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/>
          </a:p>
        </p:txBody>
      </p:sp>
      <p:sp>
        <p:nvSpPr>
          <p:cNvPr id="16" name="도형 308"/>
          <p:cNvSpPr>
            <a:spLocks/>
          </p:cNvSpPr>
          <p:nvPr/>
        </p:nvSpPr>
        <p:spPr>
          <a:xfrm rot="0">
            <a:off x="7820660" y="4867910"/>
            <a:ext cx="1248410" cy="553085"/>
          </a:xfrm>
          <a:prstGeom prst="ellipse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100" u="sng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회원코드</a:t>
            </a:r>
            <a:endParaRPr lang="ko-KR" altLang="en-US" sz="1100" u="sng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도형 309"/>
          <p:cNvSpPr>
            <a:spLocks/>
          </p:cNvSpPr>
          <p:nvPr/>
        </p:nvSpPr>
        <p:spPr>
          <a:xfrm rot="0">
            <a:off x="9068435" y="4925060"/>
            <a:ext cx="1248410" cy="553085"/>
          </a:xfrm>
          <a:prstGeom prst="ellipse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회원아이디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도형 310"/>
          <p:cNvSpPr>
            <a:spLocks/>
          </p:cNvSpPr>
          <p:nvPr/>
        </p:nvSpPr>
        <p:spPr>
          <a:xfrm rot="0">
            <a:off x="10544810" y="4925060"/>
            <a:ext cx="1248410" cy="553085"/>
          </a:xfrm>
          <a:prstGeom prst="ellipse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닉네임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9" name="도형 311"/>
          <p:cNvCxnSpPr/>
          <p:nvPr/>
        </p:nvCxnSpPr>
        <p:spPr>
          <a:xfrm rot="0" flipV="1">
            <a:off x="8810625" y="3971925"/>
            <a:ext cx="1019810" cy="112458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도형 312"/>
          <p:cNvCxnSpPr/>
          <p:nvPr/>
        </p:nvCxnSpPr>
        <p:spPr>
          <a:xfrm rot="0" flipV="1">
            <a:off x="9886950" y="4043680"/>
            <a:ext cx="15240" cy="109093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도형 313"/>
          <p:cNvCxnSpPr/>
          <p:nvPr/>
        </p:nvCxnSpPr>
        <p:spPr>
          <a:xfrm rot="0" flipH="1" flipV="1">
            <a:off x="9901555" y="4043680"/>
            <a:ext cx="1052830" cy="106235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도형 317"/>
          <p:cNvSpPr>
            <a:spLocks/>
          </p:cNvSpPr>
          <p:nvPr/>
        </p:nvSpPr>
        <p:spPr>
          <a:xfrm rot="0">
            <a:off x="3257550" y="4981575"/>
            <a:ext cx="1076960" cy="343535"/>
          </a:xfrm>
          <a:prstGeom prst="ellipse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첨부파일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도형 314"/>
          <p:cNvSpPr>
            <a:spLocks/>
          </p:cNvSpPr>
          <p:nvPr/>
        </p:nvSpPr>
        <p:spPr>
          <a:xfrm rot="0">
            <a:off x="5334000" y="3200400"/>
            <a:ext cx="1829435" cy="1238885"/>
          </a:xfrm>
          <a:prstGeom prst="diamond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작성하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다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4" name="도형 321"/>
          <p:cNvCxnSpPr/>
          <p:nvPr/>
        </p:nvCxnSpPr>
        <p:spPr>
          <a:xfrm rot="0">
            <a:off x="2990850" y="3876675"/>
            <a:ext cx="2581910" cy="63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도형 322"/>
          <p:cNvCxnSpPr/>
          <p:nvPr/>
        </p:nvCxnSpPr>
        <p:spPr>
          <a:xfrm rot="0">
            <a:off x="6872605" y="3862705"/>
            <a:ext cx="2581910" cy="63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텍스트 상자 323"/>
          <p:cNvSpPr txBox="1">
            <a:spLocks/>
          </p:cNvSpPr>
          <p:nvPr/>
        </p:nvSpPr>
        <p:spPr>
          <a:xfrm rot="0">
            <a:off x="3609975" y="3581400"/>
            <a:ext cx="43878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N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7" name="텍스트 상자 324"/>
          <p:cNvSpPr txBox="1">
            <a:spLocks/>
          </p:cNvSpPr>
          <p:nvPr/>
        </p:nvSpPr>
        <p:spPr>
          <a:xfrm rot="0">
            <a:off x="8301355" y="3519805"/>
            <a:ext cx="43878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8" name="텍스트 상자 325"/>
          <p:cNvSpPr txBox="1">
            <a:spLocks/>
          </p:cNvSpPr>
          <p:nvPr/>
        </p:nvSpPr>
        <p:spPr>
          <a:xfrm rot="0">
            <a:off x="3491230" y="3948430"/>
            <a:ext cx="69088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(1,1)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9" name="텍스트 상자 326"/>
          <p:cNvSpPr txBox="1">
            <a:spLocks/>
          </p:cNvSpPr>
          <p:nvPr/>
        </p:nvSpPr>
        <p:spPr>
          <a:xfrm rot="0">
            <a:off x="8201660" y="3953510"/>
            <a:ext cx="69088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(0,*)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33" name="그룹 331"/>
          <p:cNvGrpSpPr/>
          <p:nvPr/>
        </p:nvGrpSpPr>
        <p:grpSpPr>
          <a:xfrm rot="0">
            <a:off x="4510405" y="1662430"/>
            <a:ext cx="1305560" cy="391160"/>
            <a:chOff x="4510405" y="1662430"/>
            <a:chExt cx="1305560" cy="391160"/>
          </a:xfrm>
        </p:grpSpPr>
        <p:sp>
          <p:nvSpPr>
            <p:cNvPr id="30" name="도형 328"/>
            <p:cNvSpPr>
              <a:spLocks/>
            </p:cNvSpPr>
            <p:nvPr/>
          </p:nvSpPr>
          <p:spPr>
            <a:xfrm rot="0">
              <a:off x="4510405" y="1662430"/>
              <a:ext cx="1305560" cy="391160"/>
            </a:xfrm>
            <a:prstGeom prst="rect"/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1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게시판</a:t>
              </a:r>
              <a:endPara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1" name="도형 329"/>
            <p:cNvSpPr>
              <a:spLocks/>
            </p:cNvSpPr>
            <p:nvPr/>
          </p:nvSpPr>
          <p:spPr>
            <a:xfrm rot="0">
              <a:off x="4600575" y="1733550"/>
              <a:ext cx="1162685" cy="272415"/>
            </a:xfrm>
            <a:prstGeom prst="rect"/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1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댓글</a:t>
              </a:r>
              <a:endPara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36" name="도형 336"/>
          <p:cNvSpPr>
            <a:spLocks/>
          </p:cNvSpPr>
          <p:nvPr/>
        </p:nvSpPr>
        <p:spPr>
          <a:xfrm rot="0">
            <a:off x="3533775" y="2305050"/>
            <a:ext cx="1934210" cy="1277620"/>
          </a:xfrm>
          <a:prstGeom prst="diamond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작성하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다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4" name="도형 332"/>
          <p:cNvCxnSpPr/>
          <p:nvPr/>
        </p:nvCxnSpPr>
        <p:spPr>
          <a:xfrm rot="0" flipV="1">
            <a:off x="3062605" y="3038475"/>
            <a:ext cx="1071880" cy="91059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도형 333"/>
          <p:cNvCxnSpPr/>
          <p:nvPr/>
        </p:nvCxnSpPr>
        <p:spPr>
          <a:xfrm rot="0" flipV="1">
            <a:off x="4753610" y="1914525"/>
            <a:ext cx="714375" cy="84899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도형 330"/>
          <p:cNvSpPr>
            <a:spLocks/>
          </p:cNvSpPr>
          <p:nvPr/>
        </p:nvSpPr>
        <p:spPr>
          <a:xfrm rot="0">
            <a:off x="3653155" y="2400300"/>
            <a:ext cx="1614805" cy="1053465"/>
          </a:xfrm>
          <a:prstGeom prst="diamond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작성하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다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7" name="텍스트 상자 337"/>
          <p:cNvSpPr txBox="1">
            <a:spLocks/>
          </p:cNvSpPr>
          <p:nvPr/>
        </p:nvSpPr>
        <p:spPr>
          <a:xfrm rot="0">
            <a:off x="3253105" y="3157855"/>
            <a:ext cx="43878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8" name="텍스트 상자 338"/>
          <p:cNvSpPr txBox="1">
            <a:spLocks/>
          </p:cNvSpPr>
          <p:nvPr/>
        </p:nvSpPr>
        <p:spPr>
          <a:xfrm rot="0">
            <a:off x="4725035" y="2058035"/>
            <a:ext cx="43878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N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9" name="텍스트 상자 339"/>
          <p:cNvSpPr txBox="1">
            <a:spLocks/>
          </p:cNvSpPr>
          <p:nvPr/>
        </p:nvSpPr>
        <p:spPr>
          <a:xfrm rot="0">
            <a:off x="6244590" y="2520315"/>
            <a:ext cx="65214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(1,1)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0" name="텍스트 상자 340"/>
          <p:cNvSpPr txBox="1">
            <a:spLocks/>
          </p:cNvSpPr>
          <p:nvPr/>
        </p:nvSpPr>
        <p:spPr>
          <a:xfrm rot="0">
            <a:off x="3515995" y="3249295"/>
            <a:ext cx="65214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(0,*)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1" name="도형 341"/>
          <p:cNvSpPr>
            <a:spLocks/>
          </p:cNvSpPr>
          <p:nvPr/>
        </p:nvSpPr>
        <p:spPr>
          <a:xfrm rot="0">
            <a:off x="6786880" y="2362200"/>
            <a:ext cx="1529080" cy="834390"/>
          </a:xfrm>
          <a:prstGeom prst="diamond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작성하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다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2" name="도형 342"/>
          <p:cNvCxnSpPr/>
          <p:nvPr/>
        </p:nvCxnSpPr>
        <p:spPr>
          <a:xfrm rot="0">
            <a:off x="8086725" y="2809875"/>
            <a:ext cx="1439545" cy="112522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도형 344"/>
          <p:cNvCxnSpPr/>
          <p:nvPr/>
        </p:nvCxnSpPr>
        <p:spPr>
          <a:xfrm rot="0" flipH="1" flipV="1">
            <a:off x="5539105" y="1986280"/>
            <a:ext cx="1586230" cy="69088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텍스트 상자 345"/>
          <p:cNvSpPr txBox="1">
            <a:spLocks/>
          </p:cNvSpPr>
          <p:nvPr/>
        </p:nvSpPr>
        <p:spPr>
          <a:xfrm rot="0">
            <a:off x="6358890" y="2053590"/>
            <a:ext cx="43878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N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5" name="텍스트 상자 346"/>
          <p:cNvSpPr txBox="1">
            <a:spLocks/>
          </p:cNvSpPr>
          <p:nvPr/>
        </p:nvSpPr>
        <p:spPr>
          <a:xfrm rot="0">
            <a:off x="8730615" y="3396615"/>
            <a:ext cx="69088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(0,*)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6" name="텍스트 상자 347"/>
          <p:cNvSpPr txBox="1">
            <a:spLocks/>
          </p:cNvSpPr>
          <p:nvPr/>
        </p:nvSpPr>
        <p:spPr>
          <a:xfrm rot="0">
            <a:off x="9249410" y="3248660"/>
            <a:ext cx="43878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51" name="그룹 353"/>
          <p:cNvGrpSpPr/>
          <p:nvPr/>
        </p:nvGrpSpPr>
        <p:grpSpPr>
          <a:xfrm rot="0">
            <a:off x="5048250" y="104775"/>
            <a:ext cx="6839585" cy="1278255"/>
            <a:chOff x="5048250" y="104775"/>
            <a:chExt cx="6839585" cy="1278255"/>
          </a:xfrm>
        </p:grpSpPr>
        <p:sp>
          <p:nvSpPr>
            <p:cNvPr id="47" name="텍스트 상자 348"/>
            <p:cNvSpPr txBox="1">
              <a:spLocks/>
            </p:cNvSpPr>
            <p:nvPr/>
          </p:nvSpPr>
          <p:spPr>
            <a:xfrm rot="0">
              <a:off x="5048250" y="104775"/>
              <a:ext cx="6839585" cy="37020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800">
                  <a:latin typeface="맑은 고딕" charset="0"/>
                  <a:ea typeface="맑은 고딕" charset="0"/>
                </a:rPr>
                <a:t>2.게시판(</a:t>
              </a:r>
              <a:r>
                <a:rPr lang="ko-KR" sz="1800" u="sng">
                  <a:latin typeface="맑은 고딕" charset="0"/>
                  <a:ea typeface="맑은 고딕" charset="0"/>
                </a:rPr>
                <a:t>게시물코드</a:t>
              </a:r>
              <a:r>
                <a:rPr lang="ko-KR" sz="1800">
                  <a:latin typeface="맑은 고딕" charset="0"/>
                  <a:ea typeface="맑은 고딕" charset="0"/>
                </a:rPr>
                <a:t>, 제목, 작성일, 조회수, FK(회원코드))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48" name="텍스트 상자 349"/>
            <p:cNvSpPr txBox="1">
              <a:spLocks/>
            </p:cNvSpPr>
            <p:nvPr/>
          </p:nvSpPr>
          <p:spPr>
            <a:xfrm rot="0">
              <a:off x="5062220" y="424180"/>
              <a:ext cx="5506085" cy="37020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800">
                  <a:latin typeface="맑은 고딕" charset="0"/>
                  <a:ea typeface="맑은 고딕" charset="0"/>
                </a:rPr>
                <a:t>1.회원(</a:t>
              </a:r>
              <a:r>
                <a:rPr lang="ko-KR" sz="1800" u="sng">
                  <a:latin typeface="맑은 고딕" charset="0"/>
                  <a:ea typeface="맑은 고딕" charset="0"/>
                </a:rPr>
                <a:t>회원코드</a:t>
              </a:r>
              <a:r>
                <a:rPr lang="ko-KR" sz="1800">
                  <a:latin typeface="맑은 고딕" charset="0"/>
                  <a:ea typeface="맑은 고딕" charset="0"/>
                </a:rPr>
                <a:t>, 회원아이디, 닉네임)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49" name="텍스트 상자 350"/>
            <p:cNvSpPr txBox="1">
              <a:spLocks/>
            </p:cNvSpPr>
            <p:nvPr/>
          </p:nvSpPr>
          <p:spPr>
            <a:xfrm rot="0">
              <a:off x="5095240" y="781685"/>
              <a:ext cx="5916295" cy="37020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800">
                  <a:latin typeface="맑은 고딕" charset="0"/>
                  <a:ea typeface="맑은 고딕" charset="0"/>
                </a:rPr>
                <a:t>3.첨부파일(</a:t>
              </a:r>
              <a:r>
                <a:rPr lang="ko-KR" sz="1800">
                  <a:latin typeface="맑은 고딕" charset="0"/>
                  <a:ea typeface="맑은 고딕" charset="0"/>
                </a:rPr>
                <a:t>FK(게시물코드)</a:t>
              </a:r>
              <a:r>
                <a:rPr lang="ko-KR" sz="1800">
                  <a:latin typeface="맑은 고딕" charset="0"/>
                  <a:ea typeface="맑은 고딕" charset="0"/>
                </a:rPr>
                <a:t>, 파일이름, 파일사이즈,경로)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50" name="텍스트 상자 352"/>
            <p:cNvSpPr txBox="1">
              <a:spLocks/>
            </p:cNvSpPr>
            <p:nvPr/>
          </p:nvSpPr>
          <p:spPr>
            <a:xfrm rot="0">
              <a:off x="5095875" y="1114425"/>
              <a:ext cx="6325235" cy="26860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800">
                  <a:latin typeface="맑은 고딕" charset="0"/>
                  <a:ea typeface="맑은 고딕" charset="0"/>
                </a:rPr>
                <a:t>4.</a:t>
              </a:r>
              <a:r>
                <a:rPr sz="1800">
                  <a:latin typeface="맑은 고딕" charset="0"/>
                  <a:ea typeface="맑은 고딕" charset="0"/>
                </a:rPr>
                <a:t>댓</a:t>
              </a:r>
              <a:r>
                <a:rPr lang="ko-KR" sz="1800">
                  <a:latin typeface="맑은 고딕" charset="0"/>
                  <a:ea typeface="맑은 고딕" charset="0"/>
                </a:rPr>
                <a:t>글(</a:t>
              </a:r>
              <a:r>
                <a:rPr lang="ko-KR" sz="1800" u="sng">
                  <a:latin typeface="맑은 고딕" charset="0"/>
                  <a:ea typeface="맑은 고딕" charset="0"/>
                </a:rPr>
                <a:t>댓글코드</a:t>
              </a:r>
              <a:r>
                <a:rPr lang="ko-KR" sz="1800">
                  <a:latin typeface="맑은 고딕" charset="0"/>
                  <a:ea typeface="맑은 고딕" charset="0"/>
                </a:rPr>
                <a:t>, FK(게시물코드), FK(회원코드), 내용, 작성일 )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52" name="도형 354"/>
          <p:cNvSpPr>
            <a:spLocks/>
          </p:cNvSpPr>
          <p:nvPr/>
        </p:nvSpPr>
        <p:spPr>
          <a:xfrm rot="0">
            <a:off x="3348355" y="824230"/>
            <a:ext cx="1248410" cy="553085"/>
          </a:xfrm>
          <a:prstGeom prst="ellipse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100" u="sng">
                <a:solidFill>
                  <a:schemeClr val="tx1"/>
                </a:solidFill>
                <a:latin typeface="맑은 고딕" charset="0"/>
                <a:ea typeface="맑은 고딕" charset="0"/>
              </a:rPr>
              <a:t>댓글코드</a:t>
            </a:r>
            <a:endParaRPr lang="ko-KR" altLang="en-US" sz="1100" u="sng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3" name="도형 355"/>
          <p:cNvSpPr>
            <a:spLocks/>
          </p:cNvSpPr>
          <p:nvPr/>
        </p:nvSpPr>
        <p:spPr>
          <a:xfrm rot="0">
            <a:off x="2524760" y="1429385"/>
            <a:ext cx="1248410" cy="553085"/>
          </a:xfrm>
          <a:prstGeom prst="ellipse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내용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4" name="도형 356"/>
          <p:cNvSpPr>
            <a:spLocks/>
          </p:cNvSpPr>
          <p:nvPr/>
        </p:nvSpPr>
        <p:spPr>
          <a:xfrm rot="0">
            <a:off x="3763010" y="200660"/>
            <a:ext cx="1248410" cy="553085"/>
          </a:xfrm>
          <a:prstGeom prst="ellipse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작성일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5" name="도형 357"/>
          <p:cNvCxnSpPr/>
          <p:nvPr/>
        </p:nvCxnSpPr>
        <p:spPr>
          <a:xfrm rot="0">
            <a:off x="4591050" y="609600"/>
            <a:ext cx="324485" cy="119126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도형 358"/>
          <p:cNvCxnSpPr/>
          <p:nvPr/>
        </p:nvCxnSpPr>
        <p:spPr>
          <a:xfrm rot="0">
            <a:off x="4067175" y="1171575"/>
            <a:ext cx="920115" cy="70104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도형 359"/>
          <p:cNvCxnSpPr/>
          <p:nvPr/>
        </p:nvCxnSpPr>
        <p:spPr>
          <a:xfrm rot="0">
            <a:off x="3362325" y="1752600"/>
            <a:ext cx="1624965" cy="12001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수 생</dc:creator>
  <cp:lastModifiedBy>수 생</cp:lastModifiedBy>
  <dc:title>PowerPoint 프레젠테이션</dc:title>
  <cp:version>9.103.83.44230</cp:version>
</cp:coreProperties>
</file>