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528" r:id="rId34"/>
    <p:sldMasterId id="2147484529" r:id="rId36"/>
    <p:sldMasterId id="2147484530" r:id="rId38"/>
  </p:sldMasterIdLst>
  <p:handoutMasterIdLst>
    <p:handoutMasterId r:id="rId40"/>
  </p:handoutMasterIdLst>
  <p:sldIdLst>
    <p:sldId id="321" r:id="rId42"/>
    <p:sldId id="322" r:id="rId43"/>
    <p:sldId id="323" r:id="rId44"/>
    <p:sldId id="324" r:id="rId45"/>
    <p:sldId id="325" r:id="rId46"/>
    <p:sldId id="326" r:id="rId47"/>
    <p:sldId id="329" r:id="rId48"/>
    <p:sldId id="330" r:id="rId49"/>
    <p:sldId id="33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  <p15:guide id="1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>
        <p:guide orient="horz" pos="2155"/>
        <p:guide pos="383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4" Type="http://schemas.openxmlformats.org/officeDocument/2006/relationships/slideMaster" Target="slideMasters/slideMaster1.xml"></Relationship><Relationship Id="rId35" Type="http://schemas.openxmlformats.org/officeDocument/2006/relationships/theme" Target="theme/theme1.xml"></Relationship><Relationship Id="rId36" Type="http://schemas.openxmlformats.org/officeDocument/2006/relationships/slideMaster" Target="slideMasters/slideMaster2.xml"></Relationship><Relationship Id="rId38" Type="http://schemas.openxmlformats.org/officeDocument/2006/relationships/slideMaster" Target="slideMasters/slideMaster3.xml"></Relationship><Relationship Id="rId40" Type="http://schemas.openxmlformats.org/officeDocument/2006/relationships/handoutMaster" Target="handoutMasters/handoutMaster1.xml"></Relationship><Relationship Id="rId42" Type="http://schemas.openxmlformats.org/officeDocument/2006/relationships/slide" Target="slides/slide1.xml"></Relationship><Relationship Id="rId43" Type="http://schemas.openxmlformats.org/officeDocument/2006/relationships/slide" Target="slides/slide2.xml"></Relationship><Relationship Id="rId44" Type="http://schemas.openxmlformats.org/officeDocument/2006/relationships/slide" Target="slides/slide3.xml"></Relationship><Relationship Id="rId45" Type="http://schemas.openxmlformats.org/officeDocument/2006/relationships/slide" Target="slides/slide4.xml"></Relationship><Relationship Id="rId46" Type="http://schemas.openxmlformats.org/officeDocument/2006/relationships/slide" Target="slides/slide5.xml"></Relationship><Relationship Id="rId47" Type="http://schemas.openxmlformats.org/officeDocument/2006/relationships/slide" Target="slides/slide6.xml"></Relationship><Relationship Id="rId48" Type="http://schemas.openxmlformats.org/officeDocument/2006/relationships/slide" Target="slides/slide7.xml"></Relationship><Relationship Id="rId49" Type="http://schemas.openxmlformats.org/officeDocument/2006/relationships/slide" Target="slides/slide8.xml"></Relationship><Relationship Id="rId50" Type="http://schemas.openxmlformats.org/officeDocument/2006/relationships/slide" Target="slides/slide9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9E31A9-4599-4FBD-894F-F11BE5421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3FF0-A361-4A20-9B2D-C1CD747C9F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B073-D32C-4981-A0CE-D38000E4E52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479B-CE4A-48D7-BFAE-427DB008F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6/26/2021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6/26/2021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6/26/2021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6/26/2021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6/26/2021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2.xml"></Relationship><Relationship Id="rId2" Type="http://schemas.openxmlformats.org/officeDocument/2006/relationships/slideLayout" Target="../slideLayouts/slideLayout23.xml"></Relationship><Relationship Id="rId3" Type="http://schemas.openxmlformats.org/officeDocument/2006/relationships/slideLayout" Target="../slideLayouts/slideLayout24.xml"></Relationship><Relationship Id="rId4" Type="http://schemas.openxmlformats.org/officeDocument/2006/relationships/slideLayout" Target="../slideLayouts/slideLayout25.xml"></Relationship><Relationship Id="rId5" Type="http://schemas.openxmlformats.org/officeDocument/2006/relationships/slideLayout" Target="../slideLayouts/slideLayout26.xml"></Relationship><Relationship Id="rId6" Type="http://schemas.openxmlformats.org/officeDocument/2006/relationships/slideLayout" Target="../slideLayouts/slideLayout27.xml"></Relationship><Relationship Id="rId7" Type="http://schemas.openxmlformats.org/officeDocument/2006/relationships/slideLayout" Target="../slideLayouts/slideLayout28.xml"></Relationship><Relationship Id="rId8" Type="http://schemas.openxmlformats.org/officeDocument/2006/relationships/slideLayout" Target="../slideLayouts/slideLayout29.xml"></Relationship><Relationship Id="rId9" Type="http://schemas.openxmlformats.org/officeDocument/2006/relationships/slideLayout" Target="../slideLayouts/slideLayout30.xml"></Relationship><Relationship Id="rId10" Type="http://schemas.openxmlformats.org/officeDocument/2006/relationships/slideLayout" Target="../slideLayouts/slideLayout31.xml"></Relationship><Relationship Id="rId11" Type="http://schemas.openxmlformats.org/officeDocument/2006/relationships/slideLayout" Target="../slideLayouts/slideLayout32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1/21/2019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8547398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74757993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73428994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48143996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image" Target="../media/fImage2894410329169.png"></Relationship><Relationship Id="rId3" Type="http://schemas.openxmlformats.org/officeDocument/2006/relationships/image" Target="../media/fImage244471033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image" Target="../media/fImage2268710341478.png"></Relationship><Relationship Id="rId3" Type="http://schemas.openxmlformats.org/officeDocument/2006/relationships/image" Target="../media/fImage246041035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r" latinLnBrk="0">
              <a:buFontTx/>
              <a:buNone/>
            </a:pPr>
            <a:r>
              <a:rPr lang="ko-KR" altLang="en-US" sz="2800"/>
              <a:t>1. 유스케이스 다이어그램 / 플로우 차트 / 클래스 다이어그램</a:t>
            </a:r>
            <a:endParaRPr lang="ko-KR" altLang="en-US" sz="2800"/>
          </a:p>
        </p:txBody>
      </p:sp>
      <p:sp>
        <p:nvSpPr>
          <p:cNvPr id="3" name="Title 164"/>
          <p:cNvSpPr txBox="1">
            <a:spLocks/>
          </p:cNvSpPr>
          <p:nvPr>
            <p:ph type="title" idx="1"/>
          </p:nvPr>
        </p:nvSpPr>
        <p:spPr>
          <a:xfrm rot="0">
            <a:off x="841375" y="183134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2. 코드 설명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4" name="Title 165"/>
          <p:cNvSpPr txBox="1">
            <a:spLocks/>
          </p:cNvSpPr>
          <p:nvPr>
            <p:ph type="title" idx="2"/>
          </p:nvPr>
        </p:nvSpPr>
        <p:spPr>
          <a:xfrm rot="0">
            <a:off x="844550" y="33204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3. 기능 시현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5" name="Title 166"/>
          <p:cNvSpPr txBox="1">
            <a:spLocks/>
          </p:cNvSpPr>
          <p:nvPr>
            <p:ph type="title" idx="3"/>
          </p:nvPr>
        </p:nvSpPr>
        <p:spPr>
          <a:xfrm rot="0">
            <a:off x="847725" y="476377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4. 팀 프로젝트 과정중 문제와 개선방향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Yun/AppData/Roaming/PolarisOffice/ETemp/8480_17609464/fImage1854739874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38860" y="846455"/>
            <a:ext cx="10430510" cy="601726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0" y="0"/>
            <a:ext cx="4220210" cy="8788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r" latinLnBrk="0">
              <a:buFontTx/>
              <a:buNone/>
            </a:pPr>
            <a:r>
              <a:rPr lang="ko-KR" altLang="en-US" sz="2800">
                <a:latin typeface="Calibri Light" charset="0"/>
                <a:ea typeface="맑은 고딕" charset="0"/>
                <a:cs typeface="+mj-cs"/>
              </a:rPr>
              <a:t>1. 유스케이스 다이어그램 </a:t>
            </a: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플로우 차트 들어갈 자리</a:t>
            </a:r>
            <a:endParaRPr lang="ko-KR" altLang="en-US"/>
          </a:p>
        </p:txBody>
      </p:sp>
      <p:sp>
        <p:nvSpPr>
          <p:cNvPr id="4" name="Title 167"/>
          <p:cNvSpPr txBox="1">
            <a:spLocks/>
          </p:cNvSpPr>
          <p:nvPr>
            <p:ph type="title" idx="2"/>
          </p:nvPr>
        </p:nvSpPr>
        <p:spPr>
          <a:xfrm rot="0">
            <a:off x="67945" y="78740"/>
            <a:ext cx="4220210" cy="7791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Calibri Light" charset="0"/>
                <a:ea typeface="맑은 고딕" charset="0"/>
                <a:cs typeface="+mj-cs"/>
              </a:rPr>
              <a:t>1. </a:t>
            </a:r>
            <a:r>
              <a:rPr lang="ko-KR" altLang="en-US" sz="2800">
                <a:latin typeface="+mj-lt"/>
                <a:ea typeface="+mj-ea"/>
                <a:cs typeface="+mj-cs"/>
              </a:rPr>
              <a:t>플로우 차트   </a:t>
            </a:r>
            <a:endParaRPr lang="ko-KR" altLang="en-US" sz="4400">
              <a:latin typeface="Calibri Light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Yun/AppData/Roaming/PolarisOffice/ETemp/8480_17609464/fImage74757993846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3540" y="789940"/>
            <a:ext cx="11458575" cy="583692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175" y="116840"/>
            <a:ext cx="4772660" cy="6851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1.  클래스 다이어그램 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Yun/AppData/Roaming/PolarisOffice/ETemp/8480_17609464/fImage73428994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4400" y="767715"/>
            <a:ext cx="10521315" cy="5847080"/>
          </a:xfrm>
          <a:prstGeom prst="rect"/>
          <a:noFill/>
        </p:spPr>
      </p:pic>
      <p:sp>
        <p:nvSpPr>
          <p:cNvPr id="4" name="Title 168"/>
          <p:cNvSpPr txBox="1">
            <a:spLocks/>
          </p:cNvSpPr>
          <p:nvPr>
            <p:ph type="title" idx="2"/>
          </p:nvPr>
        </p:nvSpPr>
        <p:spPr>
          <a:xfrm rot="0">
            <a:off x="3175" y="116840"/>
            <a:ext cx="4772660" cy="6851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1.  클래스 다이어그램 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Yun/AppData/Roaming/PolarisOffice/ETemp/8480_17609464/fImage48143996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230" y="812800"/>
            <a:ext cx="11559540" cy="5801995"/>
          </a:xfrm>
          <a:prstGeom prst="rect"/>
          <a:noFill/>
        </p:spPr>
      </p:pic>
      <p:sp>
        <p:nvSpPr>
          <p:cNvPr id="4" name="Title 169"/>
          <p:cNvSpPr txBox="1">
            <a:spLocks/>
          </p:cNvSpPr>
          <p:nvPr>
            <p:ph type="title" idx="2"/>
          </p:nvPr>
        </p:nvSpPr>
        <p:spPr>
          <a:xfrm rot="0">
            <a:off x="3175" y="116840"/>
            <a:ext cx="4772660" cy="6851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1.  클래스 다이어그램  </a:t>
            </a:r>
            <a:endParaRPr lang="ko-KR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/Users/Yun/AppData/Roaming/PolarisOffice/ETemp/8480_17609464/fImage2894410329169.png"/>
          <p:cNvPicPr>
            <a:picLocks noChangeAspect="1"/>
          </p:cNvPicPr>
          <p:nvPr>
            <p:ph type="obj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11925" y="1083310"/>
            <a:ext cx="5262245" cy="5093970"/>
          </a:xfrm>
          <a:prstGeom prst="rect"/>
          <a:noFill/>
        </p:spPr>
      </p:pic>
      <p:pic>
        <p:nvPicPr>
          <p:cNvPr id="3" name="Content Placeholder 2" descr="C:/Users/Yun/AppData/Roaming/PolarisOffice/ETemp/8480_17609464/fImage2444710335724.pn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4970" y="1038225"/>
            <a:ext cx="5262245" cy="5139055"/>
          </a:xfrm>
          <a:prstGeom prst="rect"/>
          <a:noFill/>
        </p:spPr>
      </p:pic>
      <p:sp>
        <p:nvSpPr>
          <p:cNvPr id="5" name="Title 170"/>
          <p:cNvSpPr txBox="1">
            <a:spLocks/>
          </p:cNvSpPr>
          <p:nvPr>
            <p:ph type="title" idx="3"/>
          </p:nvPr>
        </p:nvSpPr>
        <p:spPr>
          <a:xfrm rot="0">
            <a:off x="67945" y="78740"/>
            <a:ext cx="4220210" cy="7791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Calibri Light" charset="0"/>
                <a:ea typeface="맑은 고딕" charset="0"/>
                <a:cs typeface="+mj-cs"/>
              </a:rPr>
              <a:t>2. 코드 설명</a:t>
            </a:r>
            <a:r>
              <a:rPr lang="ko-KR" altLang="en-US" sz="2800">
                <a:latin typeface="+mj-lt"/>
                <a:ea typeface="+mj-ea"/>
                <a:cs typeface="+mj-cs"/>
              </a:rPr>
              <a:t>   </a:t>
            </a:r>
            <a:endParaRPr lang="ko-KR" altLang="en-US" sz="4400">
              <a:latin typeface="Calibri Light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/Users/Yun/AppData/Roaming/PolarisOffice/ETemp/8480_17609464/fImage2268710341478.png"/>
          <p:cNvPicPr>
            <a:picLocks noChangeAspect="1"/>
          </p:cNvPicPr>
          <p:nvPr>
            <p:ph type="obj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11925" y="1659255"/>
            <a:ext cx="5521960" cy="3957955"/>
          </a:xfrm>
          <a:prstGeom prst="rect"/>
          <a:noFill/>
        </p:spPr>
      </p:pic>
      <p:pic>
        <p:nvPicPr>
          <p:cNvPr id="3" name="Content Placeholder 2" descr="C:/Users/Yun/AppData/Roaming/PolarisOffice/ETemp/8480_17609464/fImage2460410359358.pn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6230" y="1184910"/>
            <a:ext cx="5340985" cy="4824730"/>
          </a:xfrm>
          <a:prstGeom prst="rect"/>
          <a:noFill/>
        </p:spPr>
      </p:pic>
      <p:sp>
        <p:nvSpPr>
          <p:cNvPr id="5" name="Title 170"/>
          <p:cNvSpPr txBox="1">
            <a:spLocks/>
          </p:cNvSpPr>
          <p:nvPr>
            <p:ph type="title" idx="3"/>
          </p:nvPr>
        </p:nvSpPr>
        <p:spPr>
          <a:xfrm rot="0">
            <a:off x="67945" y="78740"/>
            <a:ext cx="4220210" cy="7791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Calibri Light" charset="0"/>
                <a:ea typeface="맑은 고딕" charset="0"/>
                <a:cs typeface="+mj-cs"/>
              </a:rPr>
              <a:t>2. 코드 설명</a:t>
            </a:r>
            <a:r>
              <a:rPr lang="ko-KR" altLang="en-US" sz="2800">
                <a:latin typeface="+mj-lt"/>
                <a:ea typeface="+mj-ea"/>
                <a:cs typeface="+mj-cs"/>
              </a:rPr>
              <a:t>   </a:t>
            </a:r>
            <a:endParaRPr lang="ko-KR" altLang="en-US" sz="4400">
              <a:latin typeface="Calibri Light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98145" y="110299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93345" y="-14287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4. 팀 프로젝트 과정중 문제와 개선방향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3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60</Paragraphs>
  <Words>214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수 생</dc:creator>
  <cp:lastModifiedBy>맑은샘수</cp:lastModifiedBy>
  <dc:title>autumn brown</dc:title>
  <cp:version>9.103.83.44230</cp:version>
</cp:coreProperties>
</file>