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스타벅스 어플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B-1팀 (스타벅스 팀)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이윤성, 이현우, 위세라, 김은선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회원/비회원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5991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1단계 화면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로그인/회원가입</a:t>
            </a:r>
            <a:endParaRPr lang="ko-KR" altLang="en-US"/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2단계 화면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1. 주문하기-&gt;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메뉴(커피 2, 디저트2, 샐러드1)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2. 포인트 확인하기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3. 내 정보 확인하기(확인, 수정, 회원탈퇴)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trike="sngStrik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어플 관리자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어플 관리자 화면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1. 회원 리스트 보기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2. 하루 판매량 보기(메뉴, 몇 개 팔았는지)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3. 총 수익 보기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회원/비회원(상세내용)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5991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로그인/회원가입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회원가입: 회원정보(회원번호, 아이디, 패스워드,이름, 전화번호, 주소)DB에 저장한다.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로그인: 기존 회원 table에 있는 아이디와 패스워드 비교 후 확인!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주문하기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메뉴보여주기, 메뉴 선택하기, 결제하기(총금액이랑 포인트 보여주기)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DB: 포인트 -&gt;회원 DB저장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시킨 메뉴, 갯수 -&gt; 판매량 DB에 저장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회원 관리하기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회원 DB를 읽어오기, 내정보 수정하기, 탈퇴하기(CRUD)</a:t>
            </a: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 strike="noStrike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 strike="noStrike">
                <a:latin typeface="+mn-lt"/>
                <a:ea typeface="+mn-ea"/>
                <a:cs typeface="+mn-cs"/>
              </a:rPr>
              <a:t>판매량 확인하기 =&gt;판매량 DB 읽어오기</a:t>
            </a:r>
            <a:endParaRPr lang="ko-KR" altLang="en-US" sz="2800" strike="noStrike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DB 변수정리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회원 table( ID,PW, name, address, phoneNum, point)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판매량 table(컬럼: 메뉴명, 금액)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메뉴 table( 컬럼: 메뉴명, 가격)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Kim Eunsun</dc:creator>
  <cp:lastModifiedBy>Kim Eunsun</cp:lastModifiedBy>
  <dc:title>PowerPoint 프레젠테이션</dc:title>
  <cp:version>9.103.83.44230</cp:version>
</cp:coreProperties>
</file>