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8727" autoAdjust="0"/>
    <p:restoredTop sz="28143" autoAdjust="0"/>
  </p:normalViewPr>
  <p:slideViewPr>
    <p:cSldViewPr snapToObjects="1">
      <p:cViewPr varScale="1">
        <p:scale>
          <a:sx n="100" d="100"/>
          <a:sy n="100" d="100"/>
        </p:scale>
        <p:origin x="864" y="96"/>
      </p:cViewPr>
      <p:guideLst>
        <p:guide orient="horz" pos="2149"/>
        <p:guide pos="3839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49"/>
      </p:guideLst>
    </p:cSldViewPr>
  </p:notes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themeOverride" Target="../theme/themeOverride1.xml"  /><Relationship Id="rId2" Type="http://schemas.openxmlformats.org/officeDocument/2006/relationships/slideLayout" Target="../slideLayouts/slideLayout3.xml"  /><Relationship Id="rId3" Type="http://schemas.openxmlformats.org/officeDocument/2006/relationships/notesSlide" Target="../notesSlides/notesSlide1.xml"  /><Relationship Id="rId4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jpeg"  /><Relationship Id="rId3" Type="http://schemas.openxmlformats.org/officeDocument/2006/relationships/image" Target="../media/image9.jpeg"  /><Relationship Id="rId4" Type="http://schemas.openxmlformats.org/officeDocument/2006/relationships/image" Target="../media/image10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5065" y="2006361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1230" y="1345510"/>
            <a:ext cx="3869636" cy="1134834"/>
            <a:chOff x="551230" y="1882150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1230" y="1882150"/>
              <a:ext cx="3869636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ko-KR"/>
                <a:t>(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2156727"/>
              <a:ext cx="2382383" cy="5116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2800" b="1" spc="-300">
                  <a:solidFill>
                    <a:srgbClr val="1F3359"/>
                  </a:solidFill>
                </a:rPr>
                <a:t>자취 세 끼 </a:t>
              </a:r>
              <a:r>
                <a:rPr kumimoji="1" lang="en-US" altLang="ko-KR" sz="2800" b="1" spc="-300">
                  <a:solidFill>
                    <a:srgbClr val="1F3359"/>
                  </a:solidFill>
                </a:rPr>
                <a:t>(</a:t>
              </a:r>
              <a:r>
                <a:rPr kumimoji="1" lang="ko-KR" altLang="en-US" sz="2800" b="1" spc="-300">
                  <a:solidFill>
                    <a:srgbClr val="1F3359"/>
                  </a:solidFill>
                </a:rPr>
                <a:t> </a:t>
              </a:r>
              <a:r>
                <a:rPr kumimoji="1" lang="en-US" altLang="ko-KR" sz="2800" b="1" spc="-300">
                  <a:solidFill>
                    <a:srgbClr val="1F3359"/>
                  </a:solidFill>
                </a:rPr>
                <a:t>3</a:t>
              </a:r>
              <a:r>
                <a:rPr kumimoji="1" lang="ko-KR" altLang="en-US" sz="2800" b="1" spc="-300">
                  <a:solidFill>
                    <a:srgbClr val="1F3359"/>
                  </a:solidFill>
                </a:rPr>
                <a:t>조 </a:t>
              </a:r>
              <a:r>
                <a:rPr kumimoji="1" lang="en-US" altLang="ko-KR" sz="2800" b="1" spc="-300">
                  <a:solidFill>
                    <a:srgbClr val="1F3359"/>
                  </a:solidFill>
                </a:rPr>
                <a:t>)</a:t>
              </a:r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1911438" y="3145008"/>
            <a:ext cx="8321510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ko-KR" altLang="en-US" sz="6200" b="1" spc="-300" dirty="0">
                <a:solidFill>
                  <a:schemeClr val="bg1"/>
                </a:solidFill>
              </a:rPr>
              <a:t>자취요리 레시피 제공 앱</a:t>
            </a:r>
            <a:endParaRPr kumimoji="1" lang="en-US" altLang="ko-KR" sz="6200" b="1" spc="-3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28279" y="5157216"/>
            <a:ext cx="3168396" cy="58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テキスト ボックス 8"/>
          <p:cNvSpPr txBox="1"/>
          <p:nvPr/>
        </p:nvSpPr>
        <p:spPr>
          <a:xfrm>
            <a:off x="7320170" y="4633996"/>
            <a:ext cx="2591545" cy="13743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2800" b="1" spc="-300">
                <a:solidFill>
                  <a:schemeClr val="bg1"/>
                </a:solidFill>
              </a:rPr>
              <a:t>201533745 </a:t>
            </a:r>
            <a:r>
              <a:rPr kumimoji="1" lang="ko-KR" altLang="en-US" sz="2800" b="1" spc="-300">
                <a:solidFill>
                  <a:schemeClr val="bg1"/>
                </a:solidFill>
              </a:rPr>
              <a:t>문선일</a:t>
            </a:r>
          </a:p>
          <a:p>
            <a:pPr lvl="0">
              <a:defRPr/>
            </a:pPr>
            <a:r>
              <a:rPr kumimoji="1" lang="en-US" altLang="ko-KR" sz="2800" b="1" spc="-300">
                <a:solidFill>
                  <a:schemeClr val="bg1"/>
                </a:solidFill>
              </a:rPr>
              <a:t>201533740 </a:t>
            </a:r>
            <a:r>
              <a:rPr kumimoji="1" lang="ko-KR" altLang="en-US" sz="2800" b="1" spc="-300">
                <a:solidFill>
                  <a:schemeClr val="bg1"/>
                </a:solidFill>
              </a:rPr>
              <a:t>노지홍</a:t>
            </a:r>
          </a:p>
          <a:p>
            <a:pPr lvl="0">
              <a:defRPr/>
            </a:pPr>
            <a:r>
              <a:rPr kumimoji="1" lang="en-US" altLang="ko-KR" sz="2800" b="1" spc="-300">
                <a:solidFill>
                  <a:schemeClr val="bg1"/>
                </a:solidFill>
              </a:rPr>
              <a:t>201534053 </a:t>
            </a:r>
            <a:r>
              <a:rPr kumimoji="1" lang="ko-KR" altLang="en-US" sz="2800" b="1" spc="-300">
                <a:solidFill>
                  <a:schemeClr val="bg1"/>
                </a:solidFill>
              </a:rPr>
              <a:t>노권영</a:t>
            </a:r>
            <a:endParaRPr kumimoji="1" lang="en-US" altLang="ko-KR" sz="2800" b="1" spc="-30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737878"/>
            <a:ext cx="12192000" cy="564766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188550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 rot="0">
            <a:off x="162454" y="338980"/>
            <a:ext cx="1531476" cy="797797"/>
            <a:chOff x="551230" y="1882150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1230" y="1882150"/>
              <a:ext cx="3869636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ko-KR"/>
                <a:t>(</a:t>
              </a:r>
              <a:endParaRPr kumimoji="1" lang="en-US" altLang="ko-KR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987711" y="2077890"/>
              <a:ext cx="2170130" cy="728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2800" b="1" spc="-300">
                  <a:solidFill>
                    <a:srgbClr val="1f3359"/>
                  </a:solidFill>
                </a:rPr>
                <a:t>목차</a:t>
              </a:r>
              <a:endParaRPr kumimoji="1" lang="en-US" altLang="ko-KR" sz="2800" b="1" spc="-300">
                <a:solidFill>
                  <a:srgbClr val="1f3359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926260" y="4369486"/>
            <a:ext cx="3168396" cy="58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grpSp>
        <p:nvGrpSpPr>
          <p:cNvPr id="14" name="グループ化 14"/>
          <p:cNvGrpSpPr/>
          <p:nvPr/>
        </p:nvGrpSpPr>
        <p:grpSpPr>
          <a:xfrm rot="0">
            <a:off x="2708652" y="3140964"/>
            <a:ext cx="8070579" cy="576071"/>
            <a:chOff x="1965101" y="2451651"/>
            <a:chExt cx="8070579" cy="808383"/>
          </a:xfrm>
        </p:grpSpPr>
        <p:sp>
          <p:nvSpPr>
            <p:cNvPr id="15" name="正方形/長方形 15"/>
            <p:cNvSpPr/>
            <p:nvPr/>
          </p:nvSpPr>
          <p:spPr>
            <a:xfrm>
              <a:off x="1965101" y="2451651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en-US" altLang="ko-KR" sz="25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6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107085" y="3244334"/>
            <a:ext cx="3977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재료보고 선택 기능</a:t>
            </a:r>
            <a:endParaRPr lang="ko-KR" altLang="en-US" b="1"/>
          </a:p>
        </p:txBody>
      </p:sp>
      <p:sp>
        <p:nvSpPr>
          <p:cNvPr id="38" name="TextBox 37"/>
          <p:cNvSpPr txBox="1"/>
          <p:nvPr/>
        </p:nvSpPr>
        <p:spPr>
          <a:xfrm>
            <a:off x="5506774" y="3706433"/>
            <a:ext cx="252032" cy="366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634981" y="4484601"/>
            <a:ext cx="257175" cy="359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758806" y="6010721"/>
            <a:ext cx="257175" cy="366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975737" y="5827269"/>
            <a:ext cx="4552378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grpSp>
        <p:nvGrpSpPr>
          <p:cNvPr id="46" name="グループ化 14"/>
          <p:cNvGrpSpPr/>
          <p:nvPr/>
        </p:nvGrpSpPr>
        <p:grpSpPr>
          <a:xfrm rot="0">
            <a:off x="2708654" y="1923359"/>
            <a:ext cx="8070578" cy="576071"/>
            <a:chOff x="1965102" y="2451651"/>
            <a:chExt cx="8070578" cy="808383"/>
          </a:xfrm>
        </p:grpSpPr>
        <p:sp>
          <p:nvSpPr>
            <p:cNvPr id="47" name="正方形/長方形 15"/>
            <p:cNvSpPr/>
            <p:nvPr/>
          </p:nvSpPr>
          <p:spPr>
            <a:xfrm>
              <a:off x="1965102" y="2451651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en-US" altLang="ko-KR" sz="25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8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sp>
        <p:nvSpPr>
          <p:cNvPr id="49" name="TextBox 41"/>
          <p:cNvSpPr txBox="1"/>
          <p:nvPr/>
        </p:nvSpPr>
        <p:spPr>
          <a:xfrm>
            <a:off x="4027066" y="2028085"/>
            <a:ext cx="5616702" cy="36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이번 주 발표 내용</a:t>
            </a:r>
            <a:endParaRPr lang="ko-KR" altLang="en-US" b="1"/>
          </a:p>
        </p:txBody>
      </p:sp>
      <p:grpSp>
        <p:nvGrpSpPr>
          <p:cNvPr id="28" name="グループ化 18"/>
          <p:cNvGrpSpPr/>
          <p:nvPr/>
        </p:nvGrpSpPr>
        <p:grpSpPr>
          <a:xfrm rot="0">
            <a:off x="2708656" y="4268027"/>
            <a:ext cx="8070576" cy="576072"/>
            <a:chOff x="1965104" y="1831432"/>
            <a:chExt cx="8070576" cy="835184"/>
          </a:xfrm>
        </p:grpSpPr>
        <p:sp>
          <p:nvSpPr>
            <p:cNvPr id="29" name="正方形/長方形 19"/>
            <p:cNvSpPr/>
            <p:nvPr/>
          </p:nvSpPr>
          <p:spPr>
            <a:xfrm>
              <a:off x="1965104" y="1831432"/>
              <a:ext cx="808383" cy="8351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en-US" altLang="ko-KR" sz="25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0" name="正方形/長方形 20"/>
            <p:cNvSpPr/>
            <p:nvPr/>
          </p:nvSpPr>
          <p:spPr>
            <a:xfrm>
              <a:off x="3091540" y="1831432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ja-JP" sz="3600" b="1" spc="-150">
                  <a:solidFill>
                    <a:schemeClr val="tx1">
                      <a:lumMod val="75000"/>
                    </a:schemeClr>
                  </a:solidFill>
                </a:rPr>
                <a:t> </a:t>
              </a: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27066" y="4371397"/>
            <a:ext cx="6430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 다음 주 발표 내용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ja-JP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함초롬돋움"/>
              <a:ea typeface="MS PGothic"/>
              <a:cs typeface="Times New Roman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 rot="0">
            <a:off x="282269" y="158251"/>
            <a:ext cx="617378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1" lang="ja-JP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함초롬돋움"/>
                <a:ea typeface="MS PGothic"/>
                <a:cs typeface="Times New Roman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1" lang="ko-KR" altLang="en-US" sz="3600" b="1" i="0" u="none" strike="noStrike" kern="1200" cap="none" spc="0" normalizeH="0" baseline="0">
                <a:solidFill>
                  <a:srgbClr val="1f3359"/>
                </a:solidFill>
                <a:effectLst/>
                <a:uLnTx/>
                <a:uFillTx/>
                <a:latin typeface="함초롬돋움"/>
                <a:ea typeface="함초롬돋움"/>
                <a:cs typeface="Times New Roman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3598704" cy="6944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4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이번</a:t>
            </a:r>
            <a:r>
              <a:rPr kumimoji="1" lang="ko-KR" altLang="en-US" sz="4000" b="1" i="0" u="none" strike="noStrike" kern="1200" cap="none" spc="-300" normalizeH="0" baseline="0">
                <a:solidFill>
                  <a:srgbClr val="3a3c84">
                    <a:lumMod val="75000"/>
                  </a:srgbClr>
                </a:solidFill>
                <a:effectLst/>
                <a:uLnTx/>
                <a:uFillTx/>
                <a:latin typeface="함초롬돋움"/>
                <a:ea typeface="함초롬돋움"/>
                <a:cs typeface="Times New Roman"/>
              </a:rPr>
              <a:t>주 발표 내용</a:t>
            </a:r>
            <a:endParaRPr kumimoji="1" lang="ko-KR" altLang="en-US" sz="4000" b="1" i="0" u="none" strike="noStrike" kern="1200" cap="none" spc="-300" normalizeH="0" baseline="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72890" y="1482437"/>
            <a:ext cx="3960550" cy="4896680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  <p:sp>
        <p:nvSpPr>
          <p:cNvPr id="13" name=""/>
          <p:cNvSpPr txBox="1"/>
          <p:nvPr/>
        </p:nvSpPr>
        <p:spPr>
          <a:xfrm>
            <a:off x="4231170" y="3717039"/>
            <a:ext cx="1836255" cy="1944270"/>
          </a:xfrm>
          <a:prstGeom prst="rect">
            <a:avLst/>
          </a:prstGeom>
          <a:ln w="36004">
            <a:solidFill>
              <a:srgbClr val="ff0000"/>
            </a:solidFill>
          </a:ln>
        </p:spPr>
        <p:txBody>
          <a:bodyPr vert="eaVert"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7" name="テキスト ボックス 5"/>
          <p:cNvSpPr txBox="1"/>
          <p:nvPr/>
        </p:nvSpPr>
        <p:spPr>
          <a:xfrm>
            <a:off x="1549094" y="3088000"/>
            <a:ext cx="2232310" cy="49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7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재료 보고 선택</a:t>
            </a:r>
            <a:endParaRPr kumimoji="1" lang="ko-KR" altLang="en-US" sz="27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2426725" y="3587485"/>
            <a:ext cx="1303010" cy="72468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ja-JP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함초롬돋움"/>
              <a:ea typeface="MS PGothic"/>
              <a:cs typeface="Times New Roman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 rot="0">
            <a:off x="282270" y="158251"/>
            <a:ext cx="581373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1" lang="ja-JP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함초롬돋움"/>
                <a:ea typeface="MS PGothic"/>
                <a:cs typeface="Times New Roman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1" lang="ko-KR" altLang="en-US" sz="3600" b="1" i="0" u="none" strike="noStrike" kern="1200" cap="none" spc="0" normalizeH="0" baseline="0">
                <a:solidFill>
                  <a:srgbClr val="1f3359"/>
                </a:solidFill>
                <a:effectLst/>
                <a:uLnTx/>
                <a:uFillTx/>
                <a:latin typeface="함초롬돋움"/>
                <a:ea typeface="함초롬돋움"/>
                <a:cs typeface="Times New Roman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3598704" cy="6944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4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재료보고 선택 기능</a:t>
            </a:r>
            <a:endParaRPr kumimoji="1" lang="ko-KR" altLang="en-US" sz="40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5963" y="1412719"/>
            <a:ext cx="3566344" cy="5213367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</p:pic>
      <p:sp>
        <p:nvSpPr>
          <p:cNvPr id="11" name=""/>
          <p:cNvSpPr txBox="1"/>
          <p:nvPr/>
        </p:nvSpPr>
        <p:spPr>
          <a:xfrm rot="16196221">
            <a:off x="2976204" y="-134172"/>
            <a:ext cx="425810" cy="4143740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vert="eaVert"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 rot="16196221">
            <a:off x="1706862" y="1934117"/>
            <a:ext cx="2973327" cy="3751548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vert="eaVert"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テキスト ボックス 5"/>
          <p:cNvSpPr txBox="1"/>
          <p:nvPr/>
        </p:nvSpPr>
        <p:spPr>
          <a:xfrm>
            <a:off x="5807960" y="1412719"/>
            <a:ext cx="3456480" cy="130952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재료 카테고리별 탭</a:t>
            </a:r>
            <a:endParaRPr kumimoji="1" lang="ko-KR" altLang="en-US" sz="20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R" altLang="en-US" sz="20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(</a:t>
            </a: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육류</a:t>
            </a:r>
            <a:r>
              <a:rPr kumimoji="1" lang="en-US" altLang="ko-KR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,</a:t>
            </a: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  해산물</a:t>
            </a:r>
            <a:r>
              <a:rPr kumimoji="1" lang="en-US" altLang="ko-KR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,</a:t>
            </a: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  채소</a:t>
            </a:r>
            <a:r>
              <a:rPr kumimoji="1" lang="en-US" altLang="ko-KR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,</a:t>
            </a: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  과일</a:t>
            </a:r>
            <a:r>
              <a:rPr kumimoji="1" lang="en-US" altLang="ko-KR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,</a:t>
            </a:r>
            <a:endParaRPr kumimoji="1" lang="en-US" altLang="ko-KR" sz="20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양념</a:t>
            </a:r>
            <a:r>
              <a:rPr kumimoji="1" lang="en-US" altLang="ko-KR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/</a:t>
            </a: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소스</a:t>
            </a:r>
            <a:r>
              <a:rPr kumimoji="1" lang="en-US" altLang="ko-KR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,</a:t>
            </a: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   유제품</a:t>
            </a:r>
            <a:r>
              <a:rPr kumimoji="1" lang="en-US" altLang="ko-KR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/</a:t>
            </a: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견과류</a:t>
            </a:r>
            <a:r>
              <a:rPr kumimoji="1" lang="en-US" altLang="ko-KR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)    6</a:t>
            </a: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가지</a:t>
            </a:r>
            <a:endParaRPr kumimoji="1" lang="ko-KR" altLang="en-US" sz="20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</p:txBody>
      </p:sp>
      <p:sp>
        <p:nvSpPr>
          <p:cNvPr id="15" name="テキスト ボックス 5"/>
          <p:cNvSpPr txBox="1"/>
          <p:nvPr/>
        </p:nvSpPr>
        <p:spPr>
          <a:xfrm>
            <a:off x="5663940" y="3809891"/>
            <a:ext cx="2952410" cy="130312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카테고리별 재료이미지 를  </a:t>
            </a:r>
            <a:endParaRPr kumimoji="1" lang="ko-KR" altLang="en-US" sz="20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보여주는 그리드뷰</a:t>
            </a:r>
            <a:endParaRPr kumimoji="1" lang="ko-KR" altLang="en-US" sz="20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R" altLang="en-US" sz="20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(</a:t>
            </a: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재료 이미지</a:t>
            </a:r>
            <a:r>
              <a:rPr kumimoji="1" lang="en-US" altLang="ko-KR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,</a:t>
            </a: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 재료 이름</a:t>
            </a:r>
            <a:r>
              <a:rPr kumimoji="1" lang="en-US" altLang="ko-KR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)</a:t>
            </a:r>
            <a:endParaRPr kumimoji="1" lang="en-US" altLang="ko-KR" sz="20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</p:txBody>
      </p:sp>
      <p:cxnSp>
        <p:nvCxnSpPr>
          <p:cNvPr id="16" name=""/>
          <p:cNvCxnSpPr/>
          <p:nvPr/>
        </p:nvCxnSpPr>
        <p:spPr>
          <a:xfrm rot="10800000">
            <a:off x="5447910" y="1937697"/>
            <a:ext cx="360050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/>
          <p:nvPr/>
        </p:nvCxnSpPr>
        <p:spPr>
          <a:xfrm rot="10800000">
            <a:off x="5225208" y="4309075"/>
            <a:ext cx="402727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4186" y="1396837"/>
            <a:ext cx="3335238" cy="522925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ja-JP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함초롬돋움"/>
              <a:ea typeface="MS PGothic"/>
              <a:cs typeface="Times New Roman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 rot="0">
            <a:off x="282270" y="158251"/>
            <a:ext cx="581373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1" lang="ja-JP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함초롬돋움"/>
                <a:ea typeface="MS PGothic"/>
                <a:cs typeface="Times New Roman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1" lang="ko-KR" altLang="en-US" sz="3600" b="1" i="0" u="none" strike="noStrike" kern="1200" cap="none" spc="0" normalizeH="0" baseline="0">
                <a:solidFill>
                  <a:srgbClr val="1f3359"/>
                </a:solidFill>
                <a:effectLst/>
                <a:uLnTx/>
                <a:uFillTx/>
                <a:latin typeface="함초롬돋움"/>
                <a:ea typeface="함초롬돋움"/>
                <a:cs typeface="Times New Roman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3598704" cy="6944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4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재료보고 선택 기능</a:t>
            </a:r>
            <a:endParaRPr kumimoji="1" lang="ko-KR" altLang="en-US" sz="40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 txBox="1"/>
          <p:nvPr/>
        </p:nvSpPr>
        <p:spPr>
          <a:xfrm rot="16196221">
            <a:off x="1365853" y="5211467"/>
            <a:ext cx="425810" cy="1182776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vert="eaVert"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69516" y="1791963"/>
            <a:ext cx="3110704" cy="4652586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  <p:cxnSp>
        <p:nvCxnSpPr>
          <p:cNvPr id="14" name=""/>
          <p:cNvCxnSpPr/>
          <p:nvPr/>
        </p:nvCxnSpPr>
        <p:spPr>
          <a:xfrm flipV="1">
            <a:off x="1856935" y="5229250"/>
            <a:ext cx="2438815" cy="312425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5"/>
          <p:cNvSpPr txBox="1"/>
          <p:nvPr/>
        </p:nvSpPr>
        <p:spPr>
          <a:xfrm>
            <a:off x="5621455" y="1349212"/>
            <a:ext cx="1368190" cy="39512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선택 목록</a:t>
            </a:r>
            <a:endParaRPr kumimoji="1" lang="ko-KR" altLang="en-US" sz="20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37592" y="1791963"/>
            <a:ext cx="3191218" cy="4652586"/>
          </a:xfrm>
          <a:prstGeom prst="rect">
            <a:avLst/>
          </a:prstGeom>
        </p:spPr>
      </p:pic>
      <p:cxnSp>
        <p:nvCxnSpPr>
          <p:cNvPr id="17" name=""/>
          <p:cNvCxnSpPr/>
          <p:nvPr/>
        </p:nvCxnSpPr>
        <p:spPr>
          <a:xfrm flipV="1">
            <a:off x="7765945" y="5541675"/>
            <a:ext cx="854596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5"/>
          <p:cNvSpPr txBox="1"/>
          <p:nvPr/>
        </p:nvSpPr>
        <p:spPr>
          <a:xfrm>
            <a:off x="7882996" y="4992491"/>
            <a:ext cx="854596" cy="39297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삭제</a:t>
            </a:r>
            <a:endParaRPr kumimoji="1" lang="ko-KR" altLang="en-US" sz="20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 rot="16196221">
            <a:off x="6934963" y="5138045"/>
            <a:ext cx="398751" cy="635977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vert="eaVert"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ja-JP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함초롬돋움"/>
              <a:ea typeface="MS PGothic"/>
              <a:cs typeface="Times New Roman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 rot="0">
            <a:off x="282270" y="158251"/>
            <a:ext cx="581373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1" lang="ja-JP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함초롬돋움"/>
                <a:ea typeface="MS PGothic"/>
                <a:cs typeface="Times New Roman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1" lang="ko-KR" altLang="en-US" sz="3600" b="1" i="0" u="none" strike="noStrike" kern="1200" cap="none" spc="0" normalizeH="0" baseline="0">
                <a:solidFill>
                  <a:srgbClr val="1f3359"/>
                </a:solidFill>
                <a:effectLst/>
                <a:uLnTx/>
                <a:uFillTx/>
                <a:latin typeface="함초롬돋움"/>
                <a:ea typeface="함초롬돋움"/>
                <a:cs typeface="Times New Roman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3598704" cy="6944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4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재료보고 선택 기능</a:t>
            </a:r>
            <a:endParaRPr kumimoji="1" lang="ko-KR" altLang="en-US" sz="40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7651" y="1447503"/>
            <a:ext cx="3335238" cy="5178584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  <p:sp>
        <p:nvSpPr>
          <p:cNvPr id="12" name=""/>
          <p:cNvSpPr txBox="1"/>
          <p:nvPr/>
        </p:nvSpPr>
        <p:spPr>
          <a:xfrm rot="16196221">
            <a:off x="2717311" y="5240012"/>
            <a:ext cx="425810" cy="1182776"/>
          </a:xfrm>
          <a:prstGeom prst="rect">
            <a:avLst/>
          </a:prstGeom>
          <a:ln w="25400">
            <a:solidFill>
              <a:schemeClr val="dk1"/>
            </a:solidFill>
          </a:ln>
        </p:spPr>
        <p:txBody>
          <a:bodyPr vert="eaVert"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テキスト ボックス 5"/>
          <p:cNvSpPr txBox="1"/>
          <p:nvPr/>
        </p:nvSpPr>
        <p:spPr>
          <a:xfrm>
            <a:off x="4265080" y="3031194"/>
            <a:ext cx="4279260" cy="100560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선택 목록에 있는 재료를 포함하는 메뉴검색 </a:t>
            </a:r>
            <a:endParaRPr kumimoji="1" lang="ko-KR" altLang="en-US" sz="20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R" altLang="en-US" sz="20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선택된  재료가 하나도 없으면   출력 </a:t>
            </a:r>
            <a:r>
              <a:rPr kumimoji="1" lang="en-US" altLang="ko-KR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x</a:t>
            </a: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 </a:t>
            </a:r>
            <a:endParaRPr kumimoji="1" lang="ko-KR" altLang="en-US" sz="20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</p:txBody>
      </p:sp>
      <p:sp>
        <p:nvSpPr>
          <p:cNvPr id="14" name="テキスト ボックス 5"/>
          <p:cNvSpPr txBox="1"/>
          <p:nvPr/>
        </p:nvSpPr>
        <p:spPr>
          <a:xfrm>
            <a:off x="5591930" y="2333406"/>
            <a:ext cx="2952410" cy="39512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메뉴  검색</a:t>
            </a:r>
            <a:endParaRPr kumimoji="1" lang="ko-KR" altLang="en-US" sz="20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44340" y="1369672"/>
            <a:ext cx="3335238" cy="5256415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  <p:cxnSp>
        <p:nvCxnSpPr>
          <p:cNvPr id="16" name=""/>
          <p:cNvCxnSpPr/>
          <p:nvPr/>
        </p:nvCxnSpPr>
        <p:spPr>
          <a:xfrm>
            <a:off x="4868945" y="5617845"/>
            <a:ext cx="2736380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ja-JP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함초롬돋움"/>
              <a:ea typeface="MS PGothic"/>
              <a:cs typeface="Times New Roman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 rot="0">
            <a:off x="282270" y="158251"/>
            <a:ext cx="581373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1" lang="ja-JP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함초롬돋움"/>
                <a:ea typeface="MS PGothic"/>
                <a:cs typeface="Times New Roman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1" lang="ko-KR" altLang="en-US" sz="3600" b="1" i="0" u="none" strike="noStrike" kern="1200" cap="none" spc="0" normalizeH="0" baseline="0">
                <a:solidFill>
                  <a:srgbClr val="1f3359"/>
                </a:solidFill>
                <a:effectLst/>
                <a:uLnTx/>
                <a:uFillTx/>
                <a:latin typeface="함초롬돋움"/>
                <a:ea typeface="함초롬돋움"/>
                <a:cs typeface="Times New Roman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3598704" cy="6944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4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재료보고 선택 기능</a:t>
            </a:r>
            <a:endParaRPr kumimoji="1" lang="ko-KR" altLang="en-US" sz="40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2270" y="1800250"/>
            <a:ext cx="3221370" cy="4941210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70087" y="1800250"/>
            <a:ext cx="3194103" cy="4941210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28310" y="1800250"/>
            <a:ext cx="3240450" cy="4941210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  <p:sp>
        <p:nvSpPr>
          <p:cNvPr id="18" name="テキスト ボックス 5"/>
          <p:cNvSpPr txBox="1"/>
          <p:nvPr/>
        </p:nvSpPr>
        <p:spPr>
          <a:xfrm>
            <a:off x="8544340" y="1351674"/>
            <a:ext cx="2664370" cy="41807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       돼지고기</a:t>
            </a:r>
            <a:r>
              <a:rPr kumimoji="1" lang="en-US" altLang="ko-KR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,</a:t>
            </a: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   마늘 </a:t>
            </a:r>
            <a:r>
              <a:rPr kumimoji="1" lang="en-US" altLang="ko-KR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,</a:t>
            </a:r>
            <a:r>
              <a:rPr kumimoji="1" lang="ko-KR" altLang="en-US" sz="2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   </a:t>
            </a:r>
            <a:r>
              <a:rPr kumimoji="1" lang="ko-KR" altLang="en-US" sz="22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양파</a:t>
            </a:r>
            <a:endParaRPr kumimoji="1" lang="ko-KR" altLang="en-US" sz="22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</p:txBody>
      </p:sp>
      <p:sp>
        <p:nvSpPr>
          <p:cNvPr id="19" name="テキスト ボックス 5"/>
          <p:cNvSpPr txBox="1"/>
          <p:nvPr/>
        </p:nvSpPr>
        <p:spPr>
          <a:xfrm>
            <a:off x="4967013" y="1353409"/>
            <a:ext cx="2065117" cy="41633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2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돼지고기 </a:t>
            </a:r>
            <a:r>
              <a:rPr kumimoji="1" lang="en-US" altLang="ko-KR" sz="22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,</a:t>
            </a:r>
            <a:r>
              <a:rPr kumimoji="1" lang="ko-KR" altLang="en-US" sz="22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   마늘</a:t>
            </a:r>
            <a:endParaRPr kumimoji="1" lang="ko-KR" altLang="en-US" sz="22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</p:txBody>
      </p:sp>
      <p:sp>
        <p:nvSpPr>
          <p:cNvPr id="20" name="テキスト ボックス 5"/>
          <p:cNvSpPr txBox="1"/>
          <p:nvPr/>
        </p:nvSpPr>
        <p:spPr>
          <a:xfrm>
            <a:off x="1343340" y="1353409"/>
            <a:ext cx="1368190" cy="41633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2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돼지고기  </a:t>
            </a:r>
            <a:endParaRPr kumimoji="1" lang="ko-KR" altLang="en-US" sz="2200" b="1" spc="-30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"/>
            <a:ext cx="12192000" cy="1245704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ja-JP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함초롬돋움"/>
              <a:ea typeface="MS PGothic"/>
              <a:cs typeface="Times New Roman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 rot="0">
            <a:off x="282270" y="158252"/>
            <a:ext cx="114305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1" lang="ja-JP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함초롬돋움"/>
                <a:ea typeface="MS PGothic"/>
                <a:cs typeface="Times New Roman"/>
              </a:endParaRPr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1" lang="ko-KR" altLang="en-US" sz="3600" b="1" i="0" u="none" strike="noStrike" kern="1200" cap="none" spc="0" normalizeH="0" baseline="0">
                <a:solidFill>
                  <a:srgbClr val="1f3359"/>
                </a:solidFill>
                <a:effectLst/>
                <a:uLnTx/>
                <a:uFillTx/>
                <a:latin typeface="함초롬돋움"/>
                <a:ea typeface="함초롬돋움"/>
                <a:cs typeface="Times New Roman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4186" y="246643"/>
            <a:ext cx="3598704" cy="6944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4000" b="1" spc="-300">
                <a:solidFill>
                  <a:srgbClr val="3a3c84">
                    <a:lumMod val="75000"/>
                  </a:srgbClr>
                </a:solidFill>
                <a:latin typeface="함초롬돋움"/>
                <a:ea typeface="함초롬돋움"/>
                <a:cs typeface="Times New Roman"/>
              </a:rPr>
              <a:t>다음</a:t>
            </a:r>
            <a:r>
              <a:rPr kumimoji="1" lang="ko-KR" altLang="en-US" sz="4000" b="1" i="0" u="none" strike="noStrike" kern="1200" cap="none" spc="-300" normalizeH="0" baseline="0">
                <a:solidFill>
                  <a:srgbClr val="3a3c84">
                    <a:lumMod val="75000"/>
                  </a:srgbClr>
                </a:solidFill>
                <a:effectLst/>
                <a:uLnTx/>
                <a:uFillTx/>
                <a:latin typeface="함초롬돋움"/>
                <a:ea typeface="함초롬돋움"/>
                <a:cs typeface="Times New Roman"/>
              </a:rPr>
              <a:t>주 발표 내용</a:t>
            </a:r>
            <a:endParaRPr kumimoji="1" lang="ko-KR" altLang="en-US" sz="4000" b="1" i="0" u="none" strike="noStrike" kern="1200" cap="none" spc="-300" normalizeH="0" baseline="0">
              <a:solidFill>
                <a:srgbClr val="3a3c84">
                  <a:lumMod val="75000"/>
                </a:srgbClr>
              </a:solidFill>
              <a:latin typeface="함초롬돋움"/>
              <a:ea typeface="함초롬돋움"/>
              <a:cs typeface="Times New Roman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09600" y="1600200"/>
          <a:ext cx="10671120" cy="400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850"/>
                <a:gridCol w="5836408"/>
                <a:gridCol w="3308862"/>
              </a:tblGrid>
              <a:tr h="1336034">
                <a:tc row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사용자 기능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,UI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 보안 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 테스트 및 유지보수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5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</a:rPr>
                        <a:t>문선일</a:t>
                      </a:r>
                      <a:endParaRPr lang="ko-KR" altLang="en-US" sz="1500">
                        <a:solidFill>
                          <a:schemeClr val="dk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</a:tr>
              <a:tr h="133603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사용자 기능</a:t>
                      </a: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500" b="1">
                          <a:solidFill>
                            <a:schemeClr val="tx1"/>
                          </a:solidFill>
                        </a:rPr>
                        <a:t>UI 보안 , 테스트 및 유지보수 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500" b="1"/>
                        <a:t>노권영</a:t>
                      </a:r>
                      <a:endParaRPr lang="ko-KR" altLang="en-US" sz="15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</a:tr>
              <a:tr h="1336034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500" b="1"/>
                        <a:t>관리자 기능</a:t>
                      </a:r>
                      <a:r>
                        <a:rPr lang="en-US" altLang="ko-KR" sz="1500" b="1"/>
                        <a:t>,UI</a:t>
                      </a:r>
                      <a:r>
                        <a:rPr lang="ko-KR" altLang="en-US" sz="1500" b="1"/>
                        <a:t> 보완 </a:t>
                      </a:r>
                      <a:r>
                        <a:rPr lang="en-US" altLang="ko-KR" sz="1500" b="1"/>
                        <a:t>,</a:t>
                      </a:r>
                      <a:r>
                        <a:rPr lang="ko-KR" altLang="en-US" sz="1500" b="1"/>
                        <a:t> 담당 교수 평가 준비</a:t>
                      </a:r>
                      <a:endParaRPr lang="ko-KR" altLang="en-US" sz="15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500" b="1"/>
                        <a:t>노지홍</a:t>
                      </a:r>
                      <a:endParaRPr lang="ko-KR" altLang="en-US" sz="15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한컴오피스">
    <a:dk1>
      <a:sysClr val="windowText" lastClr="000000"/>
    </a:dk1>
    <a:lt1>
      <a:sysClr val="window" lastClr="FFFFFF"/>
    </a:lt1>
    <a:dk2>
      <a:srgbClr val="3A3C84"/>
    </a:dk2>
    <a:lt2>
      <a:srgbClr val="FAF3DB"/>
    </a:lt2>
    <a:accent1>
      <a:srgbClr val="6182D6"/>
    </a:accent1>
    <a:accent2>
      <a:srgbClr val="FF843A"/>
    </a:accent2>
    <a:accent3>
      <a:srgbClr val="B2B2B2"/>
    </a:accent3>
    <a:accent4>
      <a:srgbClr val="FFD700"/>
    </a:accent4>
    <a:accent5>
      <a:srgbClr val="289B6E"/>
    </a:accent5>
    <a:accent6>
      <a:srgbClr val="9D5CBB"/>
    </a:accent6>
    <a:hlink>
      <a:srgbClr val="0000FF"/>
    </a:hlink>
    <a:folHlink>
      <a:srgbClr val="800080"/>
    </a:folHlink>
  </a:clrScheme>
</a:themeOverrid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124</ep:Words>
  <ep:PresentationFormat>와이드스크린</ep:PresentationFormat>
  <ep:Paragraphs>28</ep:Paragraphs>
  <ep:Slides>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2019-09-15T08:09:04.000</dcterms:created>
  <dc:creator>user</dc:creator>
  <cp:lastModifiedBy>user</cp:lastModifiedBy>
  <dcterms:modified xsi:type="dcterms:W3CDTF">2019-11-04T05:08:34.914</dcterms:modified>
  <cp:revision>516</cp:revision>
  <dc:title>PowerPoint 프레젠테이션</dc:title>
  <cp:version>1000.0000.01</cp:version>
</cp:coreProperties>
</file>