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73"/>
  </p:notesMasterIdLst>
  <p:sldIdLst>
    <p:sldId id="256" r:id="rId2"/>
    <p:sldId id="264" r:id="rId3"/>
    <p:sldId id="330" r:id="rId4"/>
    <p:sldId id="331" r:id="rId5"/>
    <p:sldId id="332" r:id="rId6"/>
    <p:sldId id="258" r:id="rId7"/>
    <p:sldId id="328" r:id="rId8"/>
    <p:sldId id="327" r:id="rId9"/>
    <p:sldId id="326" r:id="rId10"/>
    <p:sldId id="325" r:id="rId11"/>
    <p:sldId id="324" r:id="rId12"/>
    <p:sldId id="323" r:id="rId13"/>
    <p:sldId id="322" r:id="rId14"/>
    <p:sldId id="321" r:id="rId15"/>
    <p:sldId id="329" r:id="rId16"/>
    <p:sldId id="259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6" r:id="rId58"/>
    <p:sldId id="307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33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28143" autoAdjust="0"/>
  </p:normalViewPr>
  <p:slideViewPr>
    <p:cSldViewPr snapToObjects="1">
      <p:cViewPr varScale="1">
        <p:scale>
          <a:sx n="163" d="100"/>
          <a:sy n="163" d="100"/>
        </p:scale>
        <p:origin x="240" y="132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25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8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5065" y="200636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1230" y="1345510"/>
            <a:ext cx="3869636" cy="1134834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2156727"/>
              <a:ext cx="238238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자취 세 끼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2655043" y="3145008"/>
            <a:ext cx="687239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6600" b="1" spc="-300" dirty="0">
                <a:solidFill>
                  <a:schemeClr val="bg1"/>
                </a:solidFill>
              </a:rPr>
              <a:t>시스템 설계서 작성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テキスト ボックス 8"/>
          <p:cNvSpPr txBox="1"/>
          <p:nvPr/>
        </p:nvSpPr>
        <p:spPr>
          <a:xfrm>
            <a:off x="7320170" y="4633996"/>
            <a:ext cx="261001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201533745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문선일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201533740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노지홍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>
                <a:solidFill>
                  <a:schemeClr val="bg1"/>
                </a:solidFill>
              </a:rPr>
              <a:t>201534053 </a:t>
            </a:r>
            <a:r>
              <a:rPr kumimoji="1" lang="ko-KR" altLang="en-US" sz="2800" b="1" spc="-300" dirty="0">
                <a:solidFill>
                  <a:schemeClr val="bg1"/>
                </a:solidFill>
              </a:rPr>
              <a:t>노권영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검색 결과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검색하기 선택 시 출력 화면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7E3304-DAC3-4F4E-B6D9-5F105E30CF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17545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레시피 상세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필요 재료 목록</a:t>
            </a:r>
            <a:endParaRPr lang="en-US" altLang="ko-KR" sz="2800" dirty="0"/>
          </a:p>
          <a:p>
            <a:r>
              <a:rPr lang="ko-KR" altLang="en-US" sz="2800" dirty="0"/>
              <a:t>조리과정 순서제공</a:t>
            </a:r>
            <a:endParaRPr lang="en-US" altLang="ko-KR" sz="2800" dirty="0"/>
          </a:p>
          <a:p>
            <a:r>
              <a:rPr lang="ko-KR" altLang="en-US" sz="2800" dirty="0"/>
              <a:t>즐겨찾기 기능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8F73A7-1082-4BF3-87F3-811CD4F2DC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16790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레시피 보고 선택 초기화면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카테고리별 목록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18A27-67CE-4DF6-8427-B383C79B35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5" y="1916790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레시피 보고 선택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난이도별 </a:t>
            </a:r>
            <a:r>
              <a:rPr lang="ko-KR" altLang="en-US" sz="2800" dirty="0" err="1"/>
              <a:t>선택시</a:t>
            </a:r>
            <a:r>
              <a:rPr lang="ko-KR" altLang="en-US" sz="2800" dirty="0"/>
              <a:t> 화면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1A9714-DDC0-4F9C-B4C8-BD87A8050A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40785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레시피 보고 선택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즐겨찾기 목록 화면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68D39-6E3F-4EB6-89F4-AB97675EC5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16790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레시피 보고 선택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유저 레시피 게시판 화면</a:t>
            </a:r>
            <a:endParaRPr lang="en-US" altLang="ko-KR" sz="2800" dirty="0"/>
          </a:p>
          <a:p>
            <a:r>
              <a:rPr lang="en-US" altLang="ko-KR" sz="2800" dirty="0"/>
              <a:t>+</a:t>
            </a:r>
            <a:r>
              <a:rPr lang="ko-KR" altLang="en-US" sz="2800" dirty="0"/>
              <a:t> 버튼 누르면 게시글 등록 안내</a:t>
            </a:r>
            <a:endParaRPr lang="en-US" altLang="ko-KR" sz="2800" dirty="0"/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이메일</a:t>
            </a:r>
            <a:r>
              <a:rPr lang="en-US" altLang="ko-KR" sz="2800" dirty="0"/>
              <a:t>, </a:t>
            </a:r>
            <a:r>
              <a:rPr lang="ko-KR" altLang="en-US" sz="2800" dirty="0"/>
              <a:t>양식 제공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C0B42A-01F7-43C2-B2AD-506C99578CA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16790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65421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메인홈페이지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16" y="2067977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4"/>
          <p:cNvSpPr>
            <a:spLocks noChangeArrowheads="1"/>
          </p:cNvSpPr>
          <p:nvPr/>
        </p:nvSpPr>
        <p:spPr bwMode="auto">
          <a:xfrm>
            <a:off x="4358328" y="2496602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467865" y="2929989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74215" y="2588678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876103" y="2642653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64691" y="3163257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464691" y="5458877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21" name="직선 화살표 연결선 8"/>
          <p:cNvCxnSpPr>
            <a:cxnSpLocks noChangeShapeType="1"/>
          </p:cNvCxnSpPr>
          <p:nvPr/>
        </p:nvCxnSpPr>
        <p:spPr bwMode="auto">
          <a:xfrm flipH="1">
            <a:off x="8255640" y="3228439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60"/>
          <p:cNvCxnSpPr>
            <a:cxnSpLocks noChangeShapeType="1"/>
          </p:cNvCxnSpPr>
          <p:nvPr/>
        </p:nvCxnSpPr>
        <p:spPr bwMode="auto">
          <a:xfrm>
            <a:off x="8266752" y="2910940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화살표 연결선 62"/>
          <p:cNvCxnSpPr>
            <a:cxnSpLocks noChangeShapeType="1"/>
          </p:cNvCxnSpPr>
          <p:nvPr/>
        </p:nvCxnSpPr>
        <p:spPr bwMode="auto">
          <a:xfrm>
            <a:off x="8281041" y="2580739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304852" y="5387440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5" name="TextBox 69"/>
          <p:cNvSpPr txBox="1">
            <a:spLocks noChangeArrowheads="1"/>
          </p:cNvSpPr>
          <p:nvPr/>
        </p:nvSpPr>
        <p:spPr bwMode="auto">
          <a:xfrm>
            <a:off x="8242941" y="2923640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6" name="TextBox 70"/>
          <p:cNvSpPr txBox="1">
            <a:spLocks noChangeArrowheads="1"/>
          </p:cNvSpPr>
          <p:nvPr/>
        </p:nvSpPr>
        <p:spPr bwMode="auto">
          <a:xfrm>
            <a:off x="8274691" y="2674403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H="1" flipV="1">
            <a:off x="4190053" y="2390239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14339"/>
          <p:cNvSpPr>
            <a:spLocks noChangeArrowheads="1"/>
          </p:cNvSpPr>
          <p:nvPr/>
        </p:nvSpPr>
        <p:spPr bwMode="auto">
          <a:xfrm>
            <a:off x="3736028" y="2220378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 flipV="1">
            <a:off x="7484116" y="1891764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9"/>
          <p:cNvCxnSpPr/>
          <p:nvPr/>
        </p:nvCxnSpPr>
        <p:spPr bwMode="auto">
          <a:xfrm flipH="1" flipV="1">
            <a:off x="3389953" y="2625190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/>
          <p:nvPr/>
        </p:nvCxnSpPr>
        <p:spPr bwMode="auto">
          <a:xfrm flipH="1">
            <a:off x="4008284" y="5552539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1378919" y="5560477"/>
            <a:ext cx="2811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33" name="직선 화살표 연결선 84"/>
          <p:cNvCxnSpPr>
            <a:cxnSpLocks noChangeShapeType="1"/>
          </p:cNvCxnSpPr>
          <p:nvPr/>
        </p:nvCxnSpPr>
        <p:spPr bwMode="auto">
          <a:xfrm>
            <a:off x="8276277" y="5441414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연결선 33"/>
          <p:cNvCxnSpPr/>
          <p:nvPr/>
        </p:nvCxnSpPr>
        <p:spPr bwMode="auto">
          <a:xfrm flipH="1">
            <a:off x="4097184" y="3326864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>
          <a:xfrm>
            <a:off x="911280" y="3255426"/>
            <a:ext cx="3401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51374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774214" y="3696424"/>
            <a:ext cx="1479589" cy="161686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406203" y="3696424"/>
            <a:ext cx="1479589" cy="161686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 flipH="1">
            <a:off x="4008284" y="4080927"/>
            <a:ext cx="996492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연결선 39"/>
          <p:cNvCxnSpPr/>
          <p:nvPr/>
        </p:nvCxnSpPr>
        <p:spPr bwMode="auto">
          <a:xfrm flipH="1" flipV="1">
            <a:off x="4008284" y="4102522"/>
            <a:ext cx="2990093" cy="19523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82"/>
          <p:cNvSpPr>
            <a:spLocks noChangeArrowheads="1"/>
          </p:cNvSpPr>
          <p:nvPr/>
        </p:nvSpPr>
        <p:spPr bwMode="auto">
          <a:xfrm>
            <a:off x="7441893" y="1556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로그인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/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3240" y="3927038"/>
            <a:ext cx="3372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51667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로그인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91" y="2397481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"/>
          <p:cNvSpPr>
            <a:spLocks noChangeArrowheads="1"/>
          </p:cNvSpPr>
          <p:nvPr/>
        </p:nvSpPr>
        <p:spPr bwMode="auto">
          <a:xfrm>
            <a:off x="4336103" y="2826106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445640" y="3259493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451990" y="2918182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853878" y="2972157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295838" y="3596043"/>
            <a:ext cx="1938891" cy="20828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442466" y="5816162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49" name="직선 화살표 연결선 8"/>
          <p:cNvCxnSpPr>
            <a:cxnSpLocks noChangeShapeType="1"/>
          </p:cNvCxnSpPr>
          <p:nvPr/>
        </p:nvCxnSpPr>
        <p:spPr bwMode="auto">
          <a:xfrm flipH="1">
            <a:off x="8233415" y="3557943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60"/>
          <p:cNvCxnSpPr>
            <a:cxnSpLocks noChangeShapeType="1"/>
          </p:cNvCxnSpPr>
          <p:nvPr/>
        </p:nvCxnSpPr>
        <p:spPr bwMode="auto">
          <a:xfrm>
            <a:off x="8244527" y="3240444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62"/>
          <p:cNvCxnSpPr>
            <a:cxnSpLocks noChangeShapeType="1"/>
          </p:cNvCxnSpPr>
          <p:nvPr/>
        </p:nvCxnSpPr>
        <p:spPr bwMode="auto">
          <a:xfrm>
            <a:off x="8258816" y="2910243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8282627" y="5716944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" name="TextBox 68"/>
          <p:cNvSpPr txBox="1">
            <a:spLocks noChangeArrowheads="1"/>
          </p:cNvSpPr>
          <p:nvPr/>
        </p:nvSpPr>
        <p:spPr bwMode="auto">
          <a:xfrm>
            <a:off x="8260403" y="4410432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4" name="TextBox 69"/>
          <p:cNvSpPr txBox="1">
            <a:spLocks noChangeArrowheads="1"/>
          </p:cNvSpPr>
          <p:nvPr/>
        </p:nvSpPr>
        <p:spPr bwMode="auto">
          <a:xfrm>
            <a:off x="8220716" y="3253144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" name="TextBox 70"/>
          <p:cNvSpPr txBox="1">
            <a:spLocks noChangeArrowheads="1"/>
          </p:cNvSpPr>
          <p:nvPr/>
        </p:nvSpPr>
        <p:spPr bwMode="auto">
          <a:xfrm>
            <a:off x="8252466" y="3003907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H="1" flipV="1">
            <a:off x="4167828" y="2719743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14339"/>
          <p:cNvSpPr>
            <a:spLocks noChangeArrowheads="1"/>
          </p:cNvSpPr>
          <p:nvPr/>
        </p:nvSpPr>
        <p:spPr bwMode="auto">
          <a:xfrm>
            <a:off x="3475579" y="245236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 flipH="1" flipV="1">
            <a:off x="3367728" y="2954694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직선 연결선 59"/>
          <p:cNvCxnSpPr/>
          <p:nvPr/>
        </p:nvCxnSpPr>
        <p:spPr bwMode="auto">
          <a:xfrm flipH="1" flipV="1">
            <a:off x="3923765" y="5063080"/>
            <a:ext cx="721900" cy="8189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84"/>
          <p:cNvCxnSpPr>
            <a:cxnSpLocks noChangeShapeType="1"/>
          </p:cNvCxnSpPr>
          <p:nvPr/>
        </p:nvCxnSpPr>
        <p:spPr bwMode="auto">
          <a:xfrm>
            <a:off x="8254052" y="5770918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 flipH="1">
            <a:off x="3986059" y="3821468"/>
            <a:ext cx="1999589" cy="11803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직선 연결선 62"/>
          <p:cNvCxnSpPr/>
          <p:nvPr/>
        </p:nvCxnSpPr>
        <p:spPr bwMode="auto">
          <a:xfrm flipV="1">
            <a:off x="7461891" y="2221268"/>
            <a:ext cx="11349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직사각형 63"/>
          <p:cNvSpPr/>
          <p:nvPr/>
        </p:nvSpPr>
        <p:spPr>
          <a:xfrm>
            <a:off x="2081059" y="3614533"/>
            <a:ext cx="19939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로그인 양식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HY헤드라인M" panose="02030600000101010101" pitchFamily="18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아이디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암호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54223" y="4863025"/>
            <a:ext cx="3227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66" name="직사각형 82"/>
          <p:cNvSpPr>
            <a:spLocks noChangeArrowheads="1"/>
          </p:cNvSpPr>
          <p:nvPr/>
        </p:nvSpPr>
        <p:spPr bwMode="auto">
          <a:xfrm>
            <a:off x="7264247" y="1827553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로그인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1374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875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30415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07" y="2091131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직사각형 4"/>
          <p:cNvSpPr>
            <a:spLocks noChangeArrowheads="1"/>
          </p:cNvSpPr>
          <p:nvPr/>
        </p:nvSpPr>
        <p:spPr bwMode="auto">
          <a:xfrm>
            <a:off x="4376019" y="2519756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485556" y="2953143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4491906" y="2611832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893794" y="2665807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469681" y="3172218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482382" y="5482031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29" name="직선 화살표 연결선 8"/>
          <p:cNvCxnSpPr>
            <a:cxnSpLocks noChangeShapeType="1"/>
          </p:cNvCxnSpPr>
          <p:nvPr/>
        </p:nvCxnSpPr>
        <p:spPr bwMode="auto">
          <a:xfrm flipH="1">
            <a:off x="8273331" y="3251593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직선 화살표 연결선 60"/>
          <p:cNvCxnSpPr>
            <a:cxnSpLocks noChangeShapeType="1"/>
          </p:cNvCxnSpPr>
          <p:nvPr/>
        </p:nvCxnSpPr>
        <p:spPr bwMode="auto">
          <a:xfrm>
            <a:off x="8284443" y="2934094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직선 화살표 연결선 62"/>
          <p:cNvCxnSpPr>
            <a:cxnSpLocks noChangeShapeType="1"/>
          </p:cNvCxnSpPr>
          <p:nvPr/>
        </p:nvCxnSpPr>
        <p:spPr bwMode="auto">
          <a:xfrm>
            <a:off x="8298732" y="2603893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"/>
          <p:cNvSpPr txBox="1">
            <a:spLocks noChangeArrowheads="1"/>
          </p:cNvSpPr>
          <p:nvPr/>
        </p:nvSpPr>
        <p:spPr bwMode="auto">
          <a:xfrm>
            <a:off x="8322543" y="5410594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3" name="TextBox 68"/>
          <p:cNvSpPr txBox="1">
            <a:spLocks noChangeArrowheads="1"/>
          </p:cNvSpPr>
          <p:nvPr/>
        </p:nvSpPr>
        <p:spPr bwMode="auto">
          <a:xfrm>
            <a:off x="8300319" y="4104082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4" name="TextBox 69"/>
          <p:cNvSpPr txBox="1">
            <a:spLocks noChangeArrowheads="1"/>
          </p:cNvSpPr>
          <p:nvPr/>
        </p:nvSpPr>
        <p:spPr bwMode="auto">
          <a:xfrm>
            <a:off x="8260632" y="2946794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5" name="TextBox 70"/>
          <p:cNvSpPr txBox="1">
            <a:spLocks noChangeArrowheads="1"/>
          </p:cNvSpPr>
          <p:nvPr/>
        </p:nvSpPr>
        <p:spPr bwMode="auto">
          <a:xfrm>
            <a:off x="8292382" y="2697557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 bwMode="auto">
          <a:xfrm flipH="1" flipV="1">
            <a:off x="4207744" y="2413393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직사각형 14339"/>
          <p:cNvSpPr>
            <a:spLocks noChangeArrowheads="1"/>
          </p:cNvSpPr>
          <p:nvPr/>
        </p:nvSpPr>
        <p:spPr bwMode="auto">
          <a:xfrm>
            <a:off x="3510117" y="220630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직사각형 82"/>
          <p:cNvSpPr>
            <a:spLocks noChangeArrowheads="1"/>
          </p:cNvSpPr>
          <p:nvPr/>
        </p:nvSpPr>
        <p:spPr bwMode="auto">
          <a:xfrm>
            <a:off x="7597056" y="15819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 flipV="1">
            <a:off x="7501807" y="1914918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직선 연결선 139"/>
          <p:cNvCxnSpPr/>
          <p:nvPr/>
        </p:nvCxnSpPr>
        <p:spPr bwMode="auto">
          <a:xfrm flipH="1" flipV="1">
            <a:off x="3407644" y="2648344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직선 연결선 140"/>
          <p:cNvCxnSpPr/>
          <p:nvPr/>
        </p:nvCxnSpPr>
        <p:spPr bwMode="auto">
          <a:xfrm flipH="1">
            <a:off x="4025975" y="5575693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직사각형 141"/>
          <p:cNvSpPr/>
          <p:nvPr/>
        </p:nvSpPr>
        <p:spPr bwMode="auto">
          <a:xfrm>
            <a:off x="4591918" y="4107257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43" name="직선 화살표 연결선 84"/>
          <p:cNvCxnSpPr>
            <a:cxnSpLocks noChangeShapeType="1"/>
          </p:cNvCxnSpPr>
          <p:nvPr/>
        </p:nvCxnSpPr>
        <p:spPr bwMode="auto">
          <a:xfrm>
            <a:off x="8293968" y="5464568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직선 연결선 143"/>
          <p:cNvCxnSpPr/>
          <p:nvPr/>
        </p:nvCxnSpPr>
        <p:spPr bwMode="auto">
          <a:xfrm flipH="1">
            <a:off x="4114875" y="3350018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직사각형 144"/>
          <p:cNvSpPr/>
          <p:nvPr/>
        </p:nvSpPr>
        <p:spPr>
          <a:xfrm>
            <a:off x="1055300" y="3278580"/>
            <a:ext cx="3275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961806" y="4118368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301657" y="4112019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704881" y="4124719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7571657" y="4112019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4591918" y="4259657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961806" y="4270768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301657" y="4264419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704881" y="4277119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571657" y="4264419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4590332" y="4413643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960219" y="4424756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300068" y="4418406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6703293" y="4431106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570068" y="4418406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4590332" y="4566043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4960219" y="4577157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6300068" y="457239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6703293" y="4583506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7570068" y="457239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4590332" y="4726382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4960219" y="4737493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300068" y="4731144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703293" y="4743844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570068" y="4731144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4590332" y="4878782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4960219" y="4889893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300068" y="488513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6703293" y="4896244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7570068" y="488513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 flipV="1">
            <a:off x="4491907" y="3588144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76" name="직선 연결선 175"/>
          <p:cNvCxnSpPr/>
          <p:nvPr/>
        </p:nvCxnSpPr>
        <p:spPr bwMode="auto">
          <a:xfrm flipV="1">
            <a:off x="7597056" y="3389707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직사각형 176"/>
          <p:cNvSpPr/>
          <p:nvPr/>
        </p:nvSpPr>
        <p:spPr bwMode="auto">
          <a:xfrm>
            <a:off x="6823944" y="3841349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78" name="직선 연결선 177"/>
          <p:cNvCxnSpPr/>
          <p:nvPr/>
        </p:nvCxnSpPr>
        <p:spPr bwMode="auto">
          <a:xfrm>
            <a:off x="7331705" y="3906329"/>
            <a:ext cx="132977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9" name="직사각형 178"/>
          <p:cNvSpPr/>
          <p:nvPr/>
        </p:nvSpPr>
        <p:spPr bwMode="auto">
          <a:xfrm>
            <a:off x="5542832" y="5177232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80" name="직선 연결선 179"/>
          <p:cNvCxnSpPr>
            <a:endCxn id="181" idx="1"/>
          </p:cNvCxnSpPr>
          <p:nvPr/>
        </p:nvCxnSpPr>
        <p:spPr bwMode="auto">
          <a:xfrm flipV="1">
            <a:off x="6733456" y="5123187"/>
            <a:ext cx="2189163" cy="11913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직사각형 180"/>
          <p:cNvSpPr/>
          <p:nvPr/>
        </p:nvSpPr>
        <p:spPr>
          <a:xfrm>
            <a:off x="8922619" y="4769244"/>
            <a:ext cx="11017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182" name="직선 연결선 181"/>
          <p:cNvCxnSpPr/>
          <p:nvPr/>
        </p:nvCxnSpPr>
        <p:spPr bwMode="auto">
          <a:xfrm flipH="1">
            <a:off x="3210794" y="4171550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직사각형 182"/>
          <p:cNvSpPr/>
          <p:nvPr/>
        </p:nvSpPr>
        <p:spPr>
          <a:xfrm>
            <a:off x="1801600" y="3921885"/>
            <a:ext cx="19939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메뉴리스트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메뉴이름</a:t>
            </a:r>
            <a:endParaRPr lang="en-US" altLang="ko-KR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재료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난이도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음식종류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055300" y="5639922"/>
            <a:ext cx="3152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797206" y="3250327"/>
            <a:ext cx="2483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8688919" y="3767592"/>
            <a:ext cx="3383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검색 바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메뉴이름으로 검색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751374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265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07652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메뉴상세정보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69" y="2204129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"/>
          <p:cNvSpPr>
            <a:spLocks noChangeArrowheads="1"/>
          </p:cNvSpPr>
          <p:nvPr/>
        </p:nvSpPr>
        <p:spPr bwMode="auto">
          <a:xfrm>
            <a:off x="4280281" y="2632754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389818" y="3066141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396168" y="2724830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798056" y="2778805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140121" y="3337605"/>
            <a:ext cx="2166053" cy="212089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86644" y="5595029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50" name="직선 화살표 연결선 8"/>
          <p:cNvCxnSpPr>
            <a:cxnSpLocks noChangeShapeType="1"/>
          </p:cNvCxnSpPr>
          <p:nvPr/>
        </p:nvCxnSpPr>
        <p:spPr bwMode="auto">
          <a:xfrm flipH="1">
            <a:off x="8177593" y="3364591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60"/>
          <p:cNvCxnSpPr>
            <a:cxnSpLocks noChangeShapeType="1"/>
          </p:cNvCxnSpPr>
          <p:nvPr/>
        </p:nvCxnSpPr>
        <p:spPr bwMode="auto">
          <a:xfrm>
            <a:off x="8188705" y="3047092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화살표 연결선 62"/>
          <p:cNvCxnSpPr>
            <a:cxnSpLocks noChangeShapeType="1"/>
          </p:cNvCxnSpPr>
          <p:nvPr/>
        </p:nvCxnSpPr>
        <p:spPr bwMode="auto">
          <a:xfrm>
            <a:off x="8202994" y="2716891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8226805" y="5523592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8204581" y="4217080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" name="TextBox 69"/>
          <p:cNvSpPr txBox="1">
            <a:spLocks noChangeArrowheads="1"/>
          </p:cNvSpPr>
          <p:nvPr/>
        </p:nvSpPr>
        <p:spPr bwMode="auto">
          <a:xfrm>
            <a:off x="8164894" y="3059792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8196644" y="2810555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 flipH="1" flipV="1">
            <a:off x="4112006" y="2526391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직선 화살표 연결선 84"/>
          <p:cNvCxnSpPr>
            <a:cxnSpLocks noChangeShapeType="1"/>
          </p:cNvCxnSpPr>
          <p:nvPr/>
        </p:nvCxnSpPr>
        <p:spPr bwMode="auto">
          <a:xfrm>
            <a:off x="8198230" y="5577566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직사각형 14339"/>
          <p:cNvSpPr>
            <a:spLocks noChangeArrowheads="1"/>
          </p:cNvSpPr>
          <p:nvPr/>
        </p:nvSpPr>
        <p:spPr bwMode="auto">
          <a:xfrm>
            <a:off x="3503783" y="230381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87360" y="3309382"/>
            <a:ext cx="19939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메뉴 상세정보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메뉴이름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재료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난이도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음식종류</a:t>
            </a:r>
            <a:endParaRPr lang="en-US" altLang="ko-KR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flipH="1" flipV="1">
            <a:off x="3311906" y="2761342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 flipH="1" flipV="1">
            <a:off x="3930237" y="5458504"/>
            <a:ext cx="659606" cy="23018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직선 연결선 62"/>
          <p:cNvCxnSpPr/>
          <p:nvPr/>
        </p:nvCxnSpPr>
        <p:spPr bwMode="auto">
          <a:xfrm flipH="1" flipV="1">
            <a:off x="3311906" y="3644551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직선 연결선 63"/>
          <p:cNvCxnSpPr/>
          <p:nvPr/>
        </p:nvCxnSpPr>
        <p:spPr bwMode="auto">
          <a:xfrm flipV="1">
            <a:off x="7406069" y="2027916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직사각형 82"/>
          <p:cNvSpPr>
            <a:spLocks noChangeArrowheads="1"/>
          </p:cNvSpPr>
          <p:nvPr/>
        </p:nvSpPr>
        <p:spPr bwMode="auto">
          <a:xfrm>
            <a:off x="7532274" y="1663297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46115" y="5280128"/>
            <a:ext cx="3128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1374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497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76590"/>
            <a:ext cx="12192000" cy="564766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7915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2454" y="338980"/>
            <a:ext cx="1531476" cy="797797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7714" y="2077895"/>
              <a:ext cx="21701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목차</a:t>
              </a:r>
              <a:endParaRPr kumimoji="1" lang="en-US" altLang="ko-KR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26260" y="436948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グループ化 13"/>
          <p:cNvGrpSpPr/>
          <p:nvPr/>
        </p:nvGrpSpPr>
        <p:grpSpPr>
          <a:xfrm>
            <a:off x="2708668" y="1214552"/>
            <a:ext cx="8070575" cy="547638"/>
            <a:chOff x="1965105" y="2451651"/>
            <a:chExt cx="8070575" cy="808384"/>
          </a:xfrm>
        </p:grpSpPr>
        <p:sp>
          <p:nvSpPr>
            <p:cNvPr id="11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グループ化 14"/>
          <p:cNvGrpSpPr/>
          <p:nvPr/>
        </p:nvGrpSpPr>
        <p:grpSpPr>
          <a:xfrm>
            <a:off x="2708660" y="1978217"/>
            <a:ext cx="8070577" cy="576071"/>
            <a:chOff x="1965102" y="2451651"/>
            <a:chExt cx="8070577" cy="808383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グループ化 18"/>
          <p:cNvGrpSpPr/>
          <p:nvPr/>
        </p:nvGrpSpPr>
        <p:grpSpPr>
          <a:xfrm>
            <a:off x="2708659" y="2726169"/>
            <a:ext cx="8070578" cy="548209"/>
            <a:chOff x="1965101" y="1831432"/>
            <a:chExt cx="8070578" cy="835184"/>
          </a:xfrm>
        </p:grpSpPr>
        <p:sp>
          <p:nvSpPr>
            <p:cNvPr id="18" name="正方形/長方形 19"/>
            <p:cNvSpPr/>
            <p:nvPr/>
          </p:nvSpPr>
          <p:spPr>
            <a:xfrm>
              <a:off x="1965101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9" name="正方形/長方形 20"/>
            <p:cNvSpPr/>
            <p:nvPr/>
          </p:nvSpPr>
          <p:spPr>
            <a:xfrm>
              <a:off x="3091540" y="1858233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グループ化 18"/>
          <p:cNvGrpSpPr/>
          <p:nvPr/>
        </p:nvGrpSpPr>
        <p:grpSpPr>
          <a:xfrm>
            <a:off x="2708670" y="3418397"/>
            <a:ext cx="8070575" cy="576072"/>
            <a:chOff x="1965104" y="1831432"/>
            <a:chExt cx="8070575" cy="835184"/>
          </a:xfrm>
        </p:grpSpPr>
        <p:sp>
          <p:nvSpPr>
            <p:cNvPr id="21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3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グループ化 18"/>
          <p:cNvGrpSpPr/>
          <p:nvPr/>
        </p:nvGrpSpPr>
        <p:grpSpPr>
          <a:xfrm>
            <a:off x="2708664" y="4210496"/>
            <a:ext cx="8070574" cy="548210"/>
            <a:chOff x="1965105" y="1831432"/>
            <a:chExt cx="8070574" cy="835184"/>
          </a:xfrm>
        </p:grpSpPr>
        <p:sp>
          <p:nvSpPr>
            <p:cNvPr id="27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8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グループ化 18"/>
          <p:cNvGrpSpPr/>
          <p:nvPr/>
        </p:nvGrpSpPr>
        <p:grpSpPr>
          <a:xfrm>
            <a:off x="2708670" y="4930586"/>
            <a:ext cx="8070574" cy="576072"/>
            <a:chOff x="1965105" y="1831432"/>
            <a:chExt cx="8070574" cy="835184"/>
          </a:xfrm>
        </p:grpSpPr>
        <p:sp>
          <p:nvSpPr>
            <p:cNvPr id="30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31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グループ化 18"/>
          <p:cNvGrpSpPr/>
          <p:nvPr/>
        </p:nvGrpSpPr>
        <p:grpSpPr>
          <a:xfrm>
            <a:off x="2708670" y="5722685"/>
            <a:ext cx="8070574" cy="576072"/>
            <a:chOff x="1965105" y="1831432"/>
            <a:chExt cx="8070574" cy="835184"/>
          </a:xfrm>
        </p:grpSpPr>
        <p:sp>
          <p:nvSpPr>
            <p:cNvPr id="33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4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99548" y="1304834"/>
            <a:ext cx="374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지난 주 지적사항</a:t>
            </a:r>
            <a:endParaRPr lang="en-US" altLang="ko-K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10524" y="2083086"/>
            <a:ext cx="3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앱 </a:t>
            </a:r>
            <a:r>
              <a:rPr lang="en-US" altLang="ko-KR" b="1" dirty="0"/>
              <a:t>UI</a:t>
            </a:r>
            <a:r>
              <a:rPr lang="ko-KR" altLang="en-US" b="1" dirty="0"/>
              <a:t> 설계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0524" y="2817609"/>
            <a:ext cx="526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웹 </a:t>
            </a:r>
            <a:r>
              <a:rPr lang="en-US" altLang="ko-KR" b="1" dirty="0"/>
              <a:t>UI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06774" y="3706433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34981" y="4484601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58806" y="6010721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10524" y="3522884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기능 설계</a:t>
            </a:r>
            <a:endParaRPr lang="en-US" altLang="ko-K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96237" y="4304852"/>
            <a:ext cx="50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REST API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75737" y="5834317"/>
            <a:ext cx="455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다음 주 발표내용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75738" y="5827269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10524" y="5024713"/>
            <a:ext cx="50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50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9287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68" y="2084886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"/>
          <p:cNvSpPr>
            <a:spLocks noChangeArrowheads="1"/>
          </p:cNvSpPr>
          <p:nvPr/>
        </p:nvSpPr>
        <p:spPr bwMode="auto">
          <a:xfrm>
            <a:off x="4254180" y="2513511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363717" y="2946898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370067" y="2605587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771955" y="2659562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213915" y="3429684"/>
            <a:ext cx="1938891" cy="17946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60543" y="5475786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49" name="직선 화살표 연결선 8"/>
          <p:cNvCxnSpPr>
            <a:cxnSpLocks noChangeShapeType="1"/>
          </p:cNvCxnSpPr>
          <p:nvPr/>
        </p:nvCxnSpPr>
        <p:spPr bwMode="auto">
          <a:xfrm flipH="1">
            <a:off x="8151492" y="3245348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60"/>
          <p:cNvCxnSpPr>
            <a:cxnSpLocks noChangeShapeType="1"/>
          </p:cNvCxnSpPr>
          <p:nvPr/>
        </p:nvCxnSpPr>
        <p:spPr bwMode="auto">
          <a:xfrm>
            <a:off x="8162604" y="2927849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62"/>
          <p:cNvCxnSpPr>
            <a:cxnSpLocks noChangeShapeType="1"/>
          </p:cNvCxnSpPr>
          <p:nvPr/>
        </p:nvCxnSpPr>
        <p:spPr bwMode="auto">
          <a:xfrm>
            <a:off x="8176893" y="2597648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8200704" y="5404349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3" name="TextBox 68"/>
          <p:cNvSpPr txBox="1">
            <a:spLocks noChangeArrowheads="1"/>
          </p:cNvSpPr>
          <p:nvPr/>
        </p:nvSpPr>
        <p:spPr bwMode="auto">
          <a:xfrm>
            <a:off x="8178480" y="4097837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4" name="TextBox 69"/>
          <p:cNvSpPr txBox="1">
            <a:spLocks noChangeArrowheads="1"/>
          </p:cNvSpPr>
          <p:nvPr/>
        </p:nvSpPr>
        <p:spPr bwMode="auto">
          <a:xfrm>
            <a:off x="8138793" y="2940549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" name="TextBox 70"/>
          <p:cNvSpPr txBox="1">
            <a:spLocks noChangeArrowheads="1"/>
          </p:cNvSpPr>
          <p:nvPr/>
        </p:nvSpPr>
        <p:spPr bwMode="auto">
          <a:xfrm>
            <a:off x="8170543" y="2691312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 flipH="1" flipV="1">
            <a:off x="4085905" y="2407148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화살표 연결선 84"/>
          <p:cNvCxnSpPr>
            <a:cxnSpLocks noChangeShapeType="1"/>
          </p:cNvCxnSpPr>
          <p:nvPr/>
        </p:nvCxnSpPr>
        <p:spPr bwMode="auto">
          <a:xfrm>
            <a:off x="8172129" y="5458323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직사각형 14339"/>
          <p:cNvSpPr>
            <a:spLocks noChangeArrowheads="1"/>
          </p:cNvSpPr>
          <p:nvPr/>
        </p:nvSpPr>
        <p:spPr bwMode="auto">
          <a:xfrm>
            <a:off x="3430232" y="219753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33495" y="3229017"/>
            <a:ext cx="29524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메뉴 등록 양식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메뉴이름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재료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난이도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숫자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음식종류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이미지파일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레시피단계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횟수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숫자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</p:txBody>
      </p:sp>
      <p:cxnSp>
        <p:nvCxnSpPr>
          <p:cNvPr id="60" name="직선 연결선 59"/>
          <p:cNvCxnSpPr/>
          <p:nvPr/>
        </p:nvCxnSpPr>
        <p:spPr bwMode="auto">
          <a:xfrm flipH="1" flipV="1">
            <a:off x="3285805" y="2642099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연결선 60"/>
          <p:cNvCxnSpPr/>
          <p:nvPr/>
        </p:nvCxnSpPr>
        <p:spPr bwMode="auto">
          <a:xfrm flipH="1">
            <a:off x="3904136" y="5569448"/>
            <a:ext cx="659606" cy="1412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 flipH="1" flipV="1">
            <a:off x="3285805" y="3525308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직사각형 62"/>
          <p:cNvSpPr/>
          <p:nvPr/>
        </p:nvSpPr>
        <p:spPr bwMode="auto">
          <a:xfrm flipV="1">
            <a:off x="4360542" y="3218361"/>
            <a:ext cx="3532187" cy="130175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7702642" y="3283448"/>
            <a:ext cx="627529" cy="10001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직선 연결선 64"/>
          <p:cNvCxnSpPr/>
          <p:nvPr/>
        </p:nvCxnSpPr>
        <p:spPr bwMode="auto">
          <a:xfrm flipV="1">
            <a:off x="7379968" y="1908673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66"/>
          <p:cNvSpPr/>
          <p:nvPr/>
        </p:nvSpPr>
        <p:spPr>
          <a:xfrm>
            <a:off x="1102464" y="5676445"/>
            <a:ext cx="2890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840068" y="5315495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7075113" y="4990389"/>
            <a:ext cx="1255058" cy="367919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직사각형 69"/>
          <p:cNvSpPr/>
          <p:nvPr/>
        </p:nvSpPr>
        <p:spPr>
          <a:xfrm>
            <a:off x="8330171" y="4859584"/>
            <a:ext cx="2125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등록버튼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1" name="직사각형 82"/>
          <p:cNvSpPr>
            <a:spLocks noChangeArrowheads="1"/>
          </p:cNvSpPr>
          <p:nvPr/>
        </p:nvSpPr>
        <p:spPr bwMode="auto">
          <a:xfrm>
            <a:off x="7647014" y="1500562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39733" y="3252658"/>
            <a:ext cx="279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1374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392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9287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33" y="2150324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"/>
          <p:cNvSpPr>
            <a:spLocks noChangeArrowheads="1"/>
          </p:cNvSpPr>
          <p:nvPr/>
        </p:nvSpPr>
        <p:spPr bwMode="auto">
          <a:xfrm>
            <a:off x="4228145" y="2578949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337682" y="3012336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344032" y="2671025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745920" y="2725000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21807" y="3231411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34508" y="5541224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50" name="직선 화살표 연결선 8"/>
          <p:cNvCxnSpPr>
            <a:cxnSpLocks noChangeShapeType="1"/>
          </p:cNvCxnSpPr>
          <p:nvPr/>
        </p:nvCxnSpPr>
        <p:spPr bwMode="auto">
          <a:xfrm flipH="1">
            <a:off x="8125457" y="3310786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60"/>
          <p:cNvCxnSpPr>
            <a:cxnSpLocks noChangeShapeType="1"/>
          </p:cNvCxnSpPr>
          <p:nvPr/>
        </p:nvCxnSpPr>
        <p:spPr bwMode="auto">
          <a:xfrm>
            <a:off x="8136569" y="2993287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화살표 연결선 62"/>
          <p:cNvCxnSpPr>
            <a:cxnSpLocks noChangeShapeType="1"/>
          </p:cNvCxnSpPr>
          <p:nvPr/>
        </p:nvCxnSpPr>
        <p:spPr bwMode="auto">
          <a:xfrm>
            <a:off x="8150858" y="2663086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13"/>
          <p:cNvSpPr txBox="1">
            <a:spLocks noChangeArrowheads="1"/>
          </p:cNvSpPr>
          <p:nvPr/>
        </p:nvSpPr>
        <p:spPr bwMode="auto">
          <a:xfrm>
            <a:off x="8174669" y="5469787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4" name="TextBox 68"/>
          <p:cNvSpPr txBox="1">
            <a:spLocks noChangeArrowheads="1"/>
          </p:cNvSpPr>
          <p:nvPr/>
        </p:nvSpPr>
        <p:spPr bwMode="auto">
          <a:xfrm>
            <a:off x="8152445" y="4163275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5" name="TextBox 69"/>
          <p:cNvSpPr txBox="1">
            <a:spLocks noChangeArrowheads="1"/>
          </p:cNvSpPr>
          <p:nvPr/>
        </p:nvSpPr>
        <p:spPr bwMode="auto">
          <a:xfrm>
            <a:off x="8112758" y="3005987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6" name="TextBox 70"/>
          <p:cNvSpPr txBox="1">
            <a:spLocks noChangeArrowheads="1"/>
          </p:cNvSpPr>
          <p:nvPr/>
        </p:nvSpPr>
        <p:spPr bwMode="auto">
          <a:xfrm>
            <a:off x="8144508" y="2756750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 flipH="1" flipV="1">
            <a:off x="4059870" y="2472586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직사각형 14339"/>
          <p:cNvSpPr>
            <a:spLocks noChangeArrowheads="1"/>
          </p:cNvSpPr>
          <p:nvPr/>
        </p:nvSpPr>
        <p:spPr bwMode="auto">
          <a:xfrm>
            <a:off x="3420970" y="227253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직사각형 82"/>
          <p:cNvSpPr>
            <a:spLocks noChangeArrowheads="1"/>
          </p:cNvSpPr>
          <p:nvPr/>
        </p:nvSpPr>
        <p:spPr bwMode="auto">
          <a:xfrm>
            <a:off x="7422063" y="158319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 flipV="1">
            <a:off x="7353933" y="1974111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연결선 60"/>
          <p:cNvCxnSpPr/>
          <p:nvPr/>
        </p:nvCxnSpPr>
        <p:spPr bwMode="auto">
          <a:xfrm flipH="1" flipV="1">
            <a:off x="3259770" y="2707537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직선 연결선 61"/>
          <p:cNvCxnSpPr/>
          <p:nvPr/>
        </p:nvCxnSpPr>
        <p:spPr bwMode="auto">
          <a:xfrm flipH="1">
            <a:off x="3878101" y="5634886"/>
            <a:ext cx="659606" cy="214966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직사각형 62"/>
          <p:cNvSpPr/>
          <p:nvPr/>
        </p:nvSpPr>
        <p:spPr bwMode="auto">
          <a:xfrm>
            <a:off x="4444044" y="4166450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59510" y="3316515"/>
            <a:ext cx="2837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cxnSp>
        <p:nvCxnSpPr>
          <p:cNvPr id="65" name="직선 화살표 연결선 84"/>
          <p:cNvCxnSpPr>
            <a:cxnSpLocks noChangeShapeType="1"/>
          </p:cNvCxnSpPr>
          <p:nvPr/>
        </p:nvCxnSpPr>
        <p:spPr bwMode="auto">
          <a:xfrm>
            <a:off x="8146094" y="5523761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직선 연결선 65"/>
          <p:cNvCxnSpPr/>
          <p:nvPr/>
        </p:nvCxnSpPr>
        <p:spPr bwMode="auto">
          <a:xfrm flipH="1">
            <a:off x="3967001" y="3409211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직사각형 66"/>
          <p:cNvSpPr/>
          <p:nvPr/>
        </p:nvSpPr>
        <p:spPr>
          <a:xfrm>
            <a:off x="788616" y="3328842"/>
            <a:ext cx="3271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813932" y="4177561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53783" y="4171212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557007" y="4183912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423783" y="4171212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444044" y="4318850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813932" y="4329961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53783" y="4323612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557007" y="4336312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423783" y="4323612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442458" y="4472836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12345" y="4483949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6152194" y="4477599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555419" y="4490299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422194" y="4477599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442458" y="4625236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812345" y="4636350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152194" y="4631587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555419" y="4642699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422194" y="4631587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442458" y="4785575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812345" y="4796686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152194" y="4790337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555419" y="4803037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422194" y="4790337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442458" y="4937975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812345" y="4949086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152194" y="4944325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555419" y="4955437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422194" y="4944325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 flipV="1">
            <a:off x="4344033" y="3647337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 bwMode="auto">
          <a:xfrm flipV="1">
            <a:off x="7449182" y="3448900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직사각형 98"/>
          <p:cNvSpPr/>
          <p:nvPr/>
        </p:nvSpPr>
        <p:spPr bwMode="auto">
          <a:xfrm>
            <a:off x="6676070" y="3900542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7183831" y="3965522"/>
            <a:ext cx="132977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직사각형 100"/>
          <p:cNvSpPr/>
          <p:nvPr/>
        </p:nvSpPr>
        <p:spPr bwMode="auto">
          <a:xfrm>
            <a:off x="5394958" y="5236425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02" name="직선 연결선 101"/>
          <p:cNvCxnSpPr>
            <a:endCxn id="103" idx="1"/>
          </p:cNvCxnSpPr>
          <p:nvPr/>
        </p:nvCxnSpPr>
        <p:spPr bwMode="auto">
          <a:xfrm flipV="1">
            <a:off x="6585582" y="5028492"/>
            <a:ext cx="2189163" cy="27302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직사각형 102"/>
          <p:cNvSpPr/>
          <p:nvPr/>
        </p:nvSpPr>
        <p:spPr>
          <a:xfrm>
            <a:off x="8774745" y="4828437"/>
            <a:ext cx="2145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104" name="직선 연결선 103"/>
          <p:cNvCxnSpPr/>
          <p:nvPr/>
        </p:nvCxnSpPr>
        <p:spPr bwMode="auto">
          <a:xfrm flipH="1">
            <a:off x="3062920" y="4230743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직사각형 104"/>
          <p:cNvSpPr/>
          <p:nvPr/>
        </p:nvSpPr>
        <p:spPr>
          <a:xfrm>
            <a:off x="1069020" y="3827190"/>
            <a:ext cx="19939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메뉴리스트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체크박스 형태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메뉴이름</a:t>
            </a:r>
            <a:endParaRPr lang="en-US" altLang="ko-KR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재료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난이도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음식종류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551223" y="3833780"/>
            <a:ext cx="3305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검색 바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메뉴이름으로 검색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442457" y="5089580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 flipH="1">
            <a:off x="3825146" y="5157842"/>
            <a:ext cx="753331" cy="23019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직사각형 109"/>
          <p:cNvSpPr/>
          <p:nvPr/>
        </p:nvSpPr>
        <p:spPr>
          <a:xfrm>
            <a:off x="2678283" y="5026874"/>
            <a:ext cx="1381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삭제버튼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368866" y="5849852"/>
            <a:ext cx="3044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0691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7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033648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75" y="2331583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4"/>
          <p:cNvSpPr>
            <a:spLocks noChangeArrowheads="1"/>
          </p:cNvSpPr>
          <p:nvPr/>
        </p:nvSpPr>
        <p:spPr bwMode="auto">
          <a:xfrm>
            <a:off x="4241487" y="2760208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351024" y="3193595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357374" y="2852284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759262" y="2906259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4335149" y="3412670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347850" y="5722483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20" name="직선 화살표 연결선 8"/>
          <p:cNvCxnSpPr>
            <a:cxnSpLocks noChangeShapeType="1"/>
          </p:cNvCxnSpPr>
          <p:nvPr/>
        </p:nvCxnSpPr>
        <p:spPr bwMode="auto">
          <a:xfrm flipH="1">
            <a:off x="8138799" y="3492045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직선 화살표 연결선 60"/>
          <p:cNvCxnSpPr>
            <a:cxnSpLocks noChangeShapeType="1"/>
          </p:cNvCxnSpPr>
          <p:nvPr/>
        </p:nvCxnSpPr>
        <p:spPr bwMode="auto">
          <a:xfrm>
            <a:off x="8149911" y="3174546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직선 화살표 연결선 62"/>
          <p:cNvCxnSpPr>
            <a:cxnSpLocks noChangeShapeType="1"/>
          </p:cNvCxnSpPr>
          <p:nvPr/>
        </p:nvCxnSpPr>
        <p:spPr bwMode="auto">
          <a:xfrm>
            <a:off x="8164200" y="2844345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3"/>
          <p:cNvSpPr txBox="1">
            <a:spLocks noChangeArrowheads="1"/>
          </p:cNvSpPr>
          <p:nvPr/>
        </p:nvSpPr>
        <p:spPr bwMode="auto">
          <a:xfrm>
            <a:off x="8188011" y="5651046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4" name="TextBox 68"/>
          <p:cNvSpPr txBox="1">
            <a:spLocks noChangeArrowheads="1"/>
          </p:cNvSpPr>
          <p:nvPr/>
        </p:nvSpPr>
        <p:spPr bwMode="auto">
          <a:xfrm>
            <a:off x="8165787" y="4344534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5" name="TextBox 69"/>
          <p:cNvSpPr txBox="1">
            <a:spLocks noChangeArrowheads="1"/>
          </p:cNvSpPr>
          <p:nvPr/>
        </p:nvSpPr>
        <p:spPr bwMode="auto">
          <a:xfrm>
            <a:off x="8126100" y="3187246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6" name="TextBox 70"/>
          <p:cNvSpPr txBox="1">
            <a:spLocks noChangeArrowheads="1"/>
          </p:cNvSpPr>
          <p:nvPr/>
        </p:nvSpPr>
        <p:spPr bwMode="auto">
          <a:xfrm>
            <a:off x="8157850" y="2938009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 flipH="1" flipV="1">
            <a:off x="4073212" y="2653845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직사각형 14339"/>
          <p:cNvSpPr>
            <a:spLocks noChangeArrowheads="1"/>
          </p:cNvSpPr>
          <p:nvPr/>
        </p:nvSpPr>
        <p:spPr bwMode="auto">
          <a:xfrm>
            <a:off x="3486025" y="236605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직사각형 82"/>
          <p:cNvSpPr>
            <a:spLocks noChangeArrowheads="1"/>
          </p:cNvSpPr>
          <p:nvPr/>
        </p:nvSpPr>
        <p:spPr bwMode="auto">
          <a:xfrm>
            <a:off x="7435405" y="1781995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130" name="직선 연결선 129"/>
          <p:cNvCxnSpPr/>
          <p:nvPr/>
        </p:nvCxnSpPr>
        <p:spPr bwMode="auto">
          <a:xfrm flipV="1">
            <a:off x="7367275" y="2155370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직선 연결선 130"/>
          <p:cNvCxnSpPr/>
          <p:nvPr/>
        </p:nvCxnSpPr>
        <p:spPr bwMode="auto">
          <a:xfrm flipH="1" flipV="1">
            <a:off x="3273112" y="2888796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직선 연결선 131"/>
          <p:cNvCxnSpPr/>
          <p:nvPr/>
        </p:nvCxnSpPr>
        <p:spPr bwMode="auto">
          <a:xfrm flipH="1" flipV="1">
            <a:off x="3980343" y="5593101"/>
            <a:ext cx="570706" cy="2230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직사각형 132"/>
          <p:cNvSpPr/>
          <p:nvPr/>
        </p:nvSpPr>
        <p:spPr bwMode="auto">
          <a:xfrm>
            <a:off x="4457386" y="434770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4" name="직선 화살표 연결선 84"/>
          <p:cNvCxnSpPr>
            <a:cxnSpLocks noChangeShapeType="1"/>
          </p:cNvCxnSpPr>
          <p:nvPr/>
        </p:nvCxnSpPr>
        <p:spPr bwMode="auto">
          <a:xfrm>
            <a:off x="8159436" y="5705020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직선 연결선 134"/>
          <p:cNvCxnSpPr/>
          <p:nvPr/>
        </p:nvCxnSpPr>
        <p:spPr bwMode="auto">
          <a:xfrm flipH="1">
            <a:off x="3980343" y="3590470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직사각형 135"/>
          <p:cNvSpPr/>
          <p:nvPr/>
        </p:nvSpPr>
        <p:spPr>
          <a:xfrm>
            <a:off x="788616" y="3502548"/>
            <a:ext cx="3284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827274" y="435882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167125" y="435247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570349" y="436517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7437125" y="435247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457386" y="4500109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827274" y="4511220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6167125" y="450487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570349" y="451757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437125" y="4504871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455800" y="465409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825687" y="4665208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165536" y="465885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568761" y="467155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7435536" y="4658858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455800" y="4806495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825687" y="4817609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165536" y="481284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568761" y="4823958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435536" y="481284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455800" y="496683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4825687" y="4977945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6165536" y="497159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6568761" y="498429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435536" y="4971596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4455800" y="5119234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4825687" y="5130345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6165536" y="512558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6568761" y="513669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7435536" y="5125584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 flipV="1">
            <a:off x="4357375" y="3828596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67" name="직선 연결선 166"/>
          <p:cNvCxnSpPr/>
          <p:nvPr/>
        </p:nvCxnSpPr>
        <p:spPr bwMode="auto">
          <a:xfrm flipV="1">
            <a:off x="7462524" y="3630159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직사각형 167"/>
          <p:cNvSpPr/>
          <p:nvPr/>
        </p:nvSpPr>
        <p:spPr bwMode="auto">
          <a:xfrm>
            <a:off x="6689412" y="4081801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69" name="직선 연결선 168"/>
          <p:cNvCxnSpPr/>
          <p:nvPr/>
        </p:nvCxnSpPr>
        <p:spPr bwMode="auto">
          <a:xfrm>
            <a:off x="7197173" y="4146781"/>
            <a:ext cx="132977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" name="직사각형 169"/>
          <p:cNvSpPr/>
          <p:nvPr/>
        </p:nvSpPr>
        <p:spPr bwMode="auto">
          <a:xfrm>
            <a:off x="5408300" y="5417684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71" name="직선 연결선 170"/>
          <p:cNvCxnSpPr>
            <a:endCxn id="172" idx="1"/>
          </p:cNvCxnSpPr>
          <p:nvPr/>
        </p:nvCxnSpPr>
        <p:spPr bwMode="auto">
          <a:xfrm flipV="1">
            <a:off x="6598924" y="5209751"/>
            <a:ext cx="2189163" cy="27302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직사각형 171"/>
          <p:cNvSpPr/>
          <p:nvPr/>
        </p:nvSpPr>
        <p:spPr>
          <a:xfrm>
            <a:off x="8788087" y="5009696"/>
            <a:ext cx="1772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173" name="직선 연결선 172"/>
          <p:cNvCxnSpPr/>
          <p:nvPr/>
        </p:nvCxnSpPr>
        <p:spPr bwMode="auto">
          <a:xfrm flipH="1">
            <a:off x="3076262" y="4412002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직사각형 173"/>
          <p:cNvSpPr/>
          <p:nvPr/>
        </p:nvSpPr>
        <p:spPr>
          <a:xfrm>
            <a:off x="1162196" y="4214696"/>
            <a:ext cx="3293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레시피리스트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메뉴이름</a:t>
            </a:r>
            <a:endParaRPr lang="en-US" altLang="ko-KR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</a:rPr>
              <a:t>레시피존재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 유무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(O,X)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1365878" y="5432343"/>
            <a:ext cx="3089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59510" y="3316515"/>
            <a:ext cx="2837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레시피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51223" y="3833780"/>
            <a:ext cx="3305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검색 바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메뉴이름으로 검색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2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8780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82" y="2202860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4"/>
          <p:cNvSpPr>
            <a:spLocks noChangeArrowheads="1"/>
          </p:cNvSpPr>
          <p:nvPr/>
        </p:nvSpPr>
        <p:spPr bwMode="auto">
          <a:xfrm>
            <a:off x="4258794" y="2631485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368331" y="3064872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374681" y="2723561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776569" y="2777536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118634" y="3336337"/>
            <a:ext cx="2166053" cy="192657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365157" y="5593760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20" name="직선 화살표 연결선 8"/>
          <p:cNvCxnSpPr>
            <a:cxnSpLocks noChangeShapeType="1"/>
          </p:cNvCxnSpPr>
          <p:nvPr/>
        </p:nvCxnSpPr>
        <p:spPr bwMode="auto">
          <a:xfrm flipH="1">
            <a:off x="8156106" y="3363322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직선 화살표 연결선 60"/>
          <p:cNvCxnSpPr>
            <a:cxnSpLocks noChangeShapeType="1"/>
          </p:cNvCxnSpPr>
          <p:nvPr/>
        </p:nvCxnSpPr>
        <p:spPr bwMode="auto">
          <a:xfrm>
            <a:off x="8167218" y="3045823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직선 화살표 연결선 62"/>
          <p:cNvCxnSpPr>
            <a:cxnSpLocks noChangeShapeType="1"/>
          </p:cNvCxnSpPr>
          <p:nvPr/>
        </p:nvCxnSpPr>
        <p:spPr bwMode="auto">
          <a:xfrm>
            <a:off x="8181507" y="2715622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3"/>
          <p:cNvSpPr txBox="1">
            <a:spLocks noChangeArrowheads="1"/>
          </p:cNvSpPr>
          <p:nvPr/>
        </p:nvSpPr>
        <p:spPr bwMode="auto">
          <a:xfrm>
            <a:off x="8205318" y="5522323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4" name="TextBox 68"/>
          <p:cNvSpPr txBox="1">
            <a:spLocks noChangeArrowheads="1"/>
          </p:cNvSpPr>
          <p:nvPr/>
        </p:nvSpPr>
        <p:spPr bwMode="auto">
          <a:xfrm>
            <a:off x="8183094" y="4215811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5" name="TextBox 69"/>
          <p:cNvSpPr txBox="1">
            <a:spLocks noChangeArrowheads="1"/>
          </p:cNvSpPr>
          <p:nvPr/>
        </p:nvSpPr>
        <p:spPr bwMode="auto">
          <a:xfrm>
            <a:off x="8143407" y="3058523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6" name="TextBox 70"/>
          <p:cNvSpPr txBox="1">
            <a:spLocks noChangeArrowheads="1"/>
          </p:cNvSpPr>
          <p:nvPr/>
        </p:nvSpPr>
        <p:spPr bwMode="auto">
          <a:xfrm>
            <a:off x="8175157" y="2809286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 flipH="1" flipV="1">
            <a:off x="4090519" y="2525122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직선 화살표 연결선 84"/>
          <p:cNvCxnSpPr>
            <a:cxnSpLocks noChangeShapeType="1"/>
          </p:cNvCxnSpPr>
          <p:nvPr/>
        </p:nvCxnSpPr>
        <p:spPr bwMode="auto">
          <a:xfrm>
            <a:off x="8176743" y="5576297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직사각형 129"/>
          <p:cNvSpPr/>
          <p:nvPr/>
        </p:nvSpPr>
        <p:spPr>
          <a:xfrm>
            <a:off x="1382704" y="3265199"/>
            <a:ext cx="25185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상세정보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조리순서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 flipH="1" flipV="1">
            <a:off x="3290419" y="2760073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직선 연결선 131"/>
          <p:cNvCxnSpPr/>
          <p:nvPr/>
        </p:nvCxnSpPr>
        <p:spPr bwMode="auto">
          <a:xfrm flipH="1" flipV="1">
            <a:off x="3908750" y="5457235"/>
            <a:ext cx="659606" cy="23018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직선 연결선 132"/>
          <p:cNvCxnSpPr/>
          <p:nvPr/>
        </p:nvCxnSpPr>
        <p:spPr bwMode="auto">
          <a:xfrm flipH="1" flipV="1">
            <a:off x="3290419" y="3643282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직선 연결선 133"/>
          <p:cNvCxnSpPr/>
          <p:nvPr/>
        </p:nvCxnSpPr>
        <p:spPr bwMode="auto">
          <a:xfrm flipV="1">
            <a:off x="7384582" y="2026647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직사각형 136"/>
          <p:cNvSpPr/>
          <p:nvPr/>
        </p:nvSpPr>
        <p:spPr bwMode="auto">
          <a:xfrm>
            <a:off x="6969529" y="5347090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 flipV="1">
            <a:off x="7142422" y="5094095"/>
            <a:ext cx="1144552" cy="3175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1382704" y="5278327"/>
            <a:ext cx="2707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40" name="직사각형 82"/>
          <p:cNvSpPr>
            <a:spLocks noChangeArrowheads="1"/>
          </p:cNvSpPr>
          <p:nvPr/>
        </p:nvSpPr>
        <p:spPr bwMode="auto">
          <a:xfrm>
            <a:off x="8286974" y="4809048"/>
            <a:ext cx="46499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200" dirty="0" err="1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 없을 시 </a:t>
            </a:r>
            <a:r>
              <a:rPr lang="ko-KR" altLang="en-US" kern="1200" dirty="0" err="1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 등록버튼</a:t>
            </a:r>
            <a:r>
              <a:rPr lang="en-US" altLang="ko-KR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,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  <a:sym typeface="Wingdings 2" panose="05020102010507070707" pitchFamily="18" charset="2"/>
              </a:rPr>
              <a:t> 있을 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굴림" panose="020B0600000101010101" pitchFamily="50" charset="-127"/>
                <a:sym typeface="Wingdings 2" panose="05020102010507070707" pitchFamily="18" charset="2"/>
              </a:rPr>
              <a:t> 수정버튼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37" name="직사각형 14339"/>
          <p:cNvSpPr>
            <a:spLocks noChangeArrowheads="1"/>
          </p:cNvSpPr>
          <p:nvPr/>
        </p:nvSpPr>
        <p:spPr bwMode="auto">
          <a:xfrm>
            <a:off x="3486025" y="236605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직사각형 82"/>
          <p:cNvSpPr>
            <a:spLocks noChangeArrowheads="1"/>
          </p:cNvSpPr>
          <p:nvPr/>
        </p:nvSpPr>
        <p:spPr bwMode="auto">
          <a:xfrm>
            <a:off x="7435405" y="1643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9611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56" y="2261162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4"/>
          <p:cNvSpPr>
            <a:spLocks noChangeArrowheads="1"/>
          </p:cNvSpPr>
          <p:nvPr/>
        </p:nvSpPr>
        <p:spPr bwMode="auto">
          <a:xfrm>
            <a:off x="4294268" y="2689787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403805" y="3123174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410155" y="2781863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812043" y="2835838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154108" y="3394639"/>
            <a:ext cx="2166053" cy="192657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400631" y="5652062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44" name="직선 화살표 연결선 8"/>
          <p:cNvCxnSpPr>
            <a:cxnSpLocks noChangeShapeType="1"/>
          </p:cNvCxnSpPr>
          <p:nvPr/>
        </p:nvCxnSpPr>
        <p:spPr bwMode="auto">
          <a:xfrm flipH="1">
            <a:off x="8191580" y="3421624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화살표 연결선 60"/>
          <p:cNvCxnSpPr>
            <a:cxnSpLocks noChangeShapeType="1"/>
          </p:cNvCxnSpPr>
          <p:nvPr/>
        </p:nvCxnSpPr>
        <p:spPr bwMode="auto">
          <a:xfrm>
            <a:off x="8202692" y="3104125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화살표 연결선 62"/>
          <p:cNvCxnSpPr>
            <a:cxnSpLocks noChangeShapeType="1"/>
          </p:cNvCxnSpPr>
          <p:nvPr/>
        </p:nvCxnSpPr>
        <p:spPr bwMode="auto">
          <a:xfrm>
            <a:off x="8216981" y="2773924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8240792" y="558062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8" name="TextBox 68"/>
          <p:cNvSpPr txBox="1">
            <a:spLocks noChangeArrowheads="1"/>
          </p:cNvSpPr>
          <p:nvPr/>
        </p:nvSpPr>
        <p:spPr bwMode="auto">
          <a:xfrm>
            <a:off x="8218568" y="4274113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9" name="TextBox 69"/>
          <p:cNvSpPr txBox="1">
            <a:spLocks noChangeArrowheads="1"/>
          </p:cNvSpPr>
          <p:nvPr/>
        </p:nvSpPr>
        <p:spPr bwMode="auto">
          <a:xfrm>
            <a:off x="8178881" y="311682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8210631" y="2867588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H="1" flipV="1">
            <a:off x="4125993" y="2583424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화살표 연결선 84"/>
          <p:cNvCxnSpPr>
            <a:cxnSpLocks noChangeShapeType="1"/>
          </p:cNvCxnSpPr>
          <p:nvPr/>
        </p:nvCxnSpPr>
        <p:spPr bwMode="auto">
          <a:xfrm>
            <a:off x="8212217" y="5634599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연결선 53"/>
          <p:cNvCxnSpPr/>
          <p:nvPr/>
        </p:nvCxnSpPr>
        <p:spPr bwMode="auto">
          <a:xfrm flipH="1" flipV="1">
            <a:off x="3325893" y="2818375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직선 연결선 54"/>
          <p:cNvCxnSpPr/>
          <p:nvPr/>
        </p:nvCxnSpPr>
        <p:spPr bwMode="auto">
          <a:xfrm flipH="1">
            <a:off x="3575650" y="5745725"/>
            <a:ext cx="1028180" cy="57354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직선 연결선 55"/>
          <p:cNvCxnSpPr/>
          <p:nvPr/>
        </p:nvCxnSpPr>
        <p:spPr bwMode="auto">
          <a:xfrm flipH="1" flipV="1">
            <a:off x="3325893" y="3701584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직선 연결선 56"/>
          <p:cNvCxnSpPr/>
          <p:nvPr/>
        </p:nvCxnSpPr>
        <p:spPr bwMode="auto">
          <a:xfrm flipV="1">
            <a:off x="7420056" y="2084949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직사각형 59"/>
          <p:cNvSpPr/>
          <p:nvPr/>
        </p:nvSpPr>
        <p:spPr bwMode="auto">
          <a:xfrm>
            <a:off x="7005003" y="540539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flipV="1">
            <a:off x="7177896" y="5152397"/>
            <a:ext cx="1144552" cy="3175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직사각형 61"/>
          <p:cNvSpPr/>
          <p:nvPr/>
        </p:nvSpPr>
        <p:spPr>
          <a:xfrm>
            <a:off x="848093" y="3135284"/>
            <a:ext cx="3446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등록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양식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단계 횟수 값에 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따라서 조리순서 입력박스와 이미지 업로드 양식 개수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조절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조리순서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11280" y="6165380"/>
            <a:ext cx="2971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64" name="직사각형 82"/>
          <p:cNvSpPr>
            <a:spLocks noChangeArrowheads="1"/>
          </p:cNvSpPr>
          <p:nvPr/>
        </p:nvSpPr>
        <p:spPr bwMode="auto">
          <a:xfrm>
            <a:off x="8322448" y="5021592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200" dirty="0" err="1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등록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버튼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65" name="직사각형 14339"/>
          <p:cNvSpPr>
            <a:spLocks noChangeArrowheads="1"/>
          </p:cNvSpPr>
          <p:nvPr/>
        </p:nvSpPr>
        <p:spPr bwMode="auto">
          <a:xfrm>
            <a:off x="3486025" y="236605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직사각형 82"/>
          <p:cNvSpPr>
            <a:spLocks noChangeArrowheads="1"/>
          </p:cNvSpPr>
          <p:nvPr/>
        </p:nvSpPr>
        <p:spPr bwMode="auto">
          <a:xfrm>
            <a:off x="7435405" y="1643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9611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수정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56" y="2261162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4"/>
          <p:cNvSpPr>
            <a:spLocks noChangeArrowheads="1"/>
          </p:cNvSpPr>
          <p:nvPr/>
        </p:nvSpPr>
        <p:spPr bwMode="auto">
          <a:xfrm>
            <a:off x="4294268" y="2689787"/>
            <a:ext cx="380206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03805" y="3123174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410155" y="2781863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812043" y="2835838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154108" y="3394639"/>
            <a:ext cx="2166053" cy="192657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400631" y="5652062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72" name="직선 화살표 연결선 8"/>
          <p:cNvCxnSpPr>
            <a:cxnSpLocks noChangeShapeType="1"/>
          </p:cNvCxnSpPr>
          <p:nvPr/>
        </p:nvCxnSpPr>
        <p:spPr bwMode="auto">
          <a:xfrm flipH="1">
            <a:off x="8191580" y="3421624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직선 화살표 연결선 60"/>
          <p:cNvCxnSpPr>
            <a:cxnSpLocks noChangeShapeType="1"/>
          </p:cNvCxnSpPr>
          <p:nvPr/>
        </p:nvCxnSpPr>
        <p:spPr bwMode="auto">
          <a:xfrm>
            <a:off x="8202692" y="3104125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직선 화살표 연결선 62"/>
          <p:cNvCxnSpPr>
            <a:cxnSpLocks noChangeShapeType="1"/>
          </p:cNvCxnSpPr>
          <p:nvPr/>
        </p:nvCxnSpPr>
        <p:spPr bwMode="auto">
          <a:xfrm>
            <a:off x="8216981" y="2773924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13"/>
          <p:cNvSpPr txBox="1">
            <a:spLocks noChangeArrowheads="1"/>
          </p:cNvSpPr>
          <p:nvPr/>
        </p:nvSpPr>
        <p:spPr bwMode="auto">
          <a:xfrm>
            <a:off x="8240792" y="5580625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6" name="TextBox 68"/>
          <p:cNvSpPr txBox="1">
            <a:spLocks noChangeArrowheads="1"/>
          </p:cNvSpPr>
          <p:nvPr/>
        </p:nvSpPr>
        <p:spPr bwMode="auto">
          <a:xfrm>
            <a:off x="8218568" y="4274113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7" name="TextBox 69"/>
          <p:cNvSpPr txBox="1">
            <a:spLocks noChangeArrowheads="1"/>
          </p:cNvSpPr>
          <p:nvPr/>
        </p:nvSpPr>
        <p:spPr bwMode="auto">
          <a:xfrm>
            <a:off x="8178881" y="3116825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8" name="TextBox 70"/>
          <p:cNvSpPr txBox="1">
            <a:spLocks noChangeArrowheads="1"/>
          </p:cNvSpPr>
          <p:nvPr/>
        </p:nvSpPr>
        <p:spPr bwMode="auto">
          <a:xfrm>
            <a:off x="8210631" y="2867588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 flipH="1" flipV="1">
            <a:off x="4125993" y="2583424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직선 화살표 연결선 84"/>
          <p:cNvCxnSpPr>
            <a:cxnSpLocks noChangeShapeType="1"/>
          </p:cNvCxnSpPr>
          <p:nvPr/>
        </p:nvCxnSpPr>
        <p:spPr bwMode="auto">
          <a:xfrm>
            <a:off x="8212217" y="5634599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직선 연결선 80"/>
          <p:cNvCxnSpPr/>
          <p:nvPr/>
        </p:nvCxnSpPr>
        <p:spPr bwMode="auto">
          <a:xfrm flipH="1" flipV="1">
            <a:off x="3325893" y="2818375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직선 연결선 81"/>
          <p:cNvCxnSpPr/>
          <p:nvPr/>
        </p:nvCxnSpPr>
        <p:spPr bwMode="auto">
          <a:xfrm flipH="1">
            <a:off x="3575650" y="5745725"/>
            <a:ext cx="1028180" cy="57354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직선 연결선 82"/>
          <p:cNvCxnSpPr/>
          <p:nvPr/>
        </p:nvCxnSpPr>
        <p:spPr bwMode="auto">
          <a:xfrm flipH="1" flipV="1">
            <a:off x="3325893" y="3701584"/>
            <a:ext cx="2047744" cy="7820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7420056" y="2084949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/>
          <p:cNvSpPr/>
          <p:nvPr/>
        </p:nvSpPr>
        <p:spPr bwMode="auto">
          <a:xfrm>
            <a:off x="7005003" y="5405392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7177896" y="5152397"/>
            <a:ext cx="1144552" cy="31759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848093" y="3135284"/>
            <a:ext cx="3446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수정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양식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 단계 횟수 값에 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따라서 조리순서 입력박스와 이미지 업로드 양식 개수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조절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조리순서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이미지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1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11280" y="6165380"/>
            <a:ext cx="2971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89" name="직사각형 82"/>
          <p:cNvSpPr>
            <a:spLocks noChangeArrowheads="1"/>
          </p:cNvSpPr>
          <p:nvPr/>
        </p:nvSpPr>
        <p:spPr bwMode="auto">
          <a:xfrm>
            <a:off x="8322448" y="5021592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200" dirty="0" err="1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레시피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수정</a:t>
            </a:r>
            <a:r>
              <a:rPr lang="ko-KR" altLang="en-US" kern="1200" dirty="0">
                <a:solidFill>
                  <a:srgbClr val="000000"/>
                </a:solidFill>
                <a:ea typeface="굴림" panose="020B0600000101010101" pitchFamily="50" charset="-127"/>
                <a:sym typeface="Wingdings 2" panose="05020102010507070707" pitchFamily="18" charset="2"/>
              </a:rPr>
              <a:t>버튼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91" name="직사각형 14339"/>
          <p:cNvSpPr>
            <a:spLocks noChangeArrowheads="1"/>
          </p:cNvSpPr>
          <p:nvPr/>
        </p:nvSpPr>
        <p:spPr bwMode="auto">
          <a:xfrm>
            <a:off x="3486025" y="236605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직사각형 82"/>
          <p:cNvSpPr>
            <a:spLocks noChangeArrowheads="1"/>
          </p:cNvSpPr>
          <p:nvPr/>
        </p:nvSpPr>
        <p:spPr bwMode="auto">
          <a:xfrm>
            <a:off x="7435405" y="1643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53498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 리스트 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20" y="2159315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4"/>
          <p:cNvSpPr>
            <a:spLocks noChangeArrowheads="1"/>
          </p:cNvSpPr>
          <p:nvPr/>
        </p:nvSpPr>
        <p:spPr bwMode="auto">
          <a:xfrm>
            <a:off x="4237832" y="2587940"/>
            <a:ext cx="3757613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347369" y="3021327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53719" y="2680016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755607" y="2733991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331494" y="3240402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344195" y="5550215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72" name="직선 화살표 연결선 8"/>
          <p:cNvCxnSpPr>
            <a:cxnSpLocks noChangeShapeType="1"/>
          </p:cNvCxnSpPr>
          <p:nvPr/>
        </p:nvCxnSpPr>
        <p:spPr bwMode="auto">
          <a:xfrm flipH="1">
            <a:off x="8135144" y="3319777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직선 화살표 연결선 60"/>
          <p:cNvCxnSpPr>
            <a:cxnSpLocks noChangeShapeType="1"/>
          </p:cNvCxnSpPr>
          <p:nvPr/>
        </p:nvCxnSpPr>
        <p:spPr bwMode="auto">
          <a:xfrm>
            <a:off x="8146256" y="3002278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직선 화살표 연결선 62"/>
          <p:cNvCxnSpPr>
            <a:cxnSpLocks noChangeShapeType="1"/>
          </p:cNvCxnSpPr>
          <p:nvPr/>
        </p:nvCxnSpPr>
        <p:spPr bwMode="auto">
          <a:xfrm>
            <a:off x="8160545" y="2672077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13"/>
          <p:cNvSpPr txBox="1">
            <a:spLocks noChangeArrowheads="1"/>
          </p:cNvSpPr>
          <p:nvPr/>
        </p:nvSpPr>
        <p:spPr bwMode="auto">
          <a:xfrm>
            <a:off x="8184356" y="547877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6" name="TextBox 68"/>
          <p:cNvSpPr txBox="1">
            <a:spLocks noChangeArrowheads="1"/>
          </p:cNvSpPr>
          <p:nvPr/>
        </p:nvSpPr>
        <p:spPr bwMode="auto">
          <a:xfrm>
            <a:off x="8162132" y="4172266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7" name="TextBox 69"/>
          <p:cNvSpPr txBox="1">
            <a:spLocks noChangeArrowheads="1"/>
          </p:cNvSpPr>
          <p:nvPr/>
        </p:nvSpPr>
        <p:spPr bwMode="auto">
          <a:xfrm>
            <a:off x="8122445" y="3014978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8" name="TextBox 70"/>
          <p:cNvSpPr txBox="1">
            <a:spLocks noChangeArrowheads="1"/>
          </p:cNvSpPr>
          <p:nvPr/>
        </p:nvSpPr>
        <p:spPr bwMode="auto">
          <a:xfrm>
            <a:off x="8154195" y="2765741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 flipH="1" flipV="1">
            <a:off x="4069557" y="2481577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직선 연결선 81"/>
          <p:cNvCxnSpPr/>
          <p:nvPr/>
        </p:nvCxnSpPr>
        <p:spPr bwMode="auto">
          <a:xfrm flipV="1">
            <a:off x="7363620" y="1983102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직선 연결선 82"/>
          <p:cNvCxnSpPr/>
          <p:nvPr/>
        </p:nvCxnSpPr>
        <p:spPr bwMode="auto">
          <a:xfrm flipH="1" flipV="1">
            <a:off x="3269457" y="2716528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직선 연결선 83"/>
          <p:cNvCxnSpPr/>
          <p:nvPr/>
        </p:nvCxnSpPr>
        <p:spPr bwMode="auto">
          <a:xfrm flipH="1">
            <a:off x="3713164" y="5643877"/>
            <a:ext cx="834230" cy="11112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직사각형 84"/>
          <p:cNvSpPr/>
          <p:nvPr/>
        </p:nvSpPr>
        <p:spPr bwMode="auto">
          <a:xfrm>
            <a:off x="4453731" y="4175441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86" name="직선 화살표 연결선 84"/>
          <p:cNvCxnSpPr>
            <a:cxnSpLocks noChangeShapeType="1"/>
          </p:cNvCxnSpPr>
          <p:nvPr/>
        </p:nvCxnSpPr>
        <p:spPr bwMode="auto">
          <a:xfrm>
            <a:off x="8155781" y="5532752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3976688" y="3418202"/>
            <a:ext cx="553243" cy="6222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직사각형 87"/>
          <p:cNvSpPr/>
          <p:nvPr/>
        </p:nvSpPr>
        <p:spPr>
          <a:xfrm>
            <a:off x="983290" y="3346764"/>
            <a:ext cx="3208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823619" y="4186552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163470" y="4180203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566694" y="4192903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433470" y="4180203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453731" y="4327841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823619" y="4338952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163470" y="4332603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566694" y="4345303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433470" y="4332603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452145" y="4481827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822032" y="4492940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161881" y="4486590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565106" y="4499290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7431881" y="4486590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452145" y="4634227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4822032" y="4645341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6161881" y="4640578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6565106" y="4651690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431881" y="4640578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452145" y="4794566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822032" y="4805677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161881" y="4799328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565106" y="4812028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431881" y="4799328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452145" y="4946966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822032" y="4958077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161881" y="495331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565106" y="4964428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431881" y="4953316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 flipV="1">
            <a:off x="4353720" y="3656328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19" name="직선 연결선 118"/>
          <p:cNvCxnSpPr/>
          <p:nvPr/>
        </p:nvCxnSpPr>
        <p:spPr bwMode="auto">
          <a:xfrm flipV="1">
            <a:off x="7458869" y="3457891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직사각형 119"/>
          <p:cNvSpPr/>
          <p:nvPr/>
        </p:nvSpPr>
        <p:spPr bwMode="auto">
          <a:xfrm>
            <a:off x="6685757" y="3909533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21" name="직선 연결선 120"/>
          <p:cNvCxnSpPr/>
          <p:nvPr/>
        </p:nvCxnSpPr>
        <p:spPr bwMode="auto">
          <a:xfrm>
            <a:off x="7193518" y="3974513"/>
            <a:ext cx="132977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직사각형 121"/>
          <p:cNvSpPr/>
          <p:nvPr/>
        </p:nvSpPr>
        <p:spPr bwMode="auto">
          <a:xfrm>
            <a:off x="5404645" y="5245416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23" name="직선 연결선 122"/>
          <p:cNvCxnSpPr>
            <a:endCxn id="124" idx="1"/>
          </p:cNvCxnSpPr>
          <p:nvPr/>
        </p:nvCxnSpPr>
        <p:spPr bwMode="auto">
          <a:xfrm flipV="1">
            <a:off x="6595269" y="5037483"/>
            <a:ext cx="2189163" cy="27302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직사각형 123"/>
          <p:cNvSpPr/>
          <p:nvPr/>
        </p:nvSpPr>
        <p:spPr>
          <a:xfrm>
            <a:off x="8784432" y="4837428"/>
            <a:ext cx="1770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125" name="직선 연결선 124"/>
          <p:cNvCxnSpPr/>
          <p:nvPr/>
        </p:nvCxnSpPr>
        <p:spPr bwMode="auto">
          <a:xfrm flipH="1">
            <a:off x="3072607" y="4239734"/>
            <a:ext cx="1281115" cy="7064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직사각형 125"/>
          <p:cNvSpPr/>
          <p:nvPr/>
        </p:nvSpPr>
        <p:spPr>
          <a:xfrm>
            <a:off x="1524226" y="3987064"/>
            <a:ext cx="19939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회원리스트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 3" panose="05040102010807070707" pitchFamily="18" charset="2"/>
              </a:rPr>
              <a:t>회원 번호</a:t>
            </a:r>
            <a:endParaRPr lang="en-US" altLang="ko-KR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회원 아이디</a:t>
            </a:r>
            <a:endParaRPr lang="ko-KR" altLang="en-US" sz="2000" kern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회원 비밀번호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83290" y="5582244"/>
            <a:ext cx="2924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659018" y="3349625"/>
            <a:ext cx="3053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550732" y="3866890"/>
            <a:ext cx="3378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검색 바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회원아이디로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검색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32" name="직사각형 14339"/>
          <p:cNvSpPr>
            <a:spLocks noChangeArrowheads="1"/>
          </p:cNvSpPr>
          <p:nvPr/>
        </p:nvSpPr>
        <p:spPr bwMode="auto">
          <a:xfrm>
            <a:off x="3486024" y="225272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직사각형 82"/>
          <p:cNvSpPr>
            <a:spLocks noChangeArrowheads="1"/>
          </p:cNvSpPr>
          <p:nvPr/>
        </p:nvSpPr>
        <p:spPr bwMode="auto">
          <a:xfrm>
            <a:off x="7435405" y="1643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9287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화면설계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80" y="2235575"/>
            <a:ext cx="3813175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직사각형 4"/>
          <p:cNvSpPr>
            <a:spLocks noChangeArrowheads="1"/>
          </p:cNvSpPr>
          <p:nvPr/>
        </p:nvSpPr>
        <p:spPr bwMode="auto">
          <a:xfrm>
            <a:off x="4224469" y="2664200"/>
            <a:ext cx="3786586" cy="3168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318529" y="3097587"/>
            <a:ext cx="3529012" cy="190500"/>
          </a:xfrm>
          <a:prstGeom prst="rect">
            <a:avLst/>
          </a:prstGeom>
          <a:solidFill>
            <a:srgbClr val="37399B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324879" y="2756276"/>
            <a:ext cx="576262" cy="2682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726767" y="2810251"/>
            <a:ext cx="1127125" cy="1238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302654" y="3316662"/>
            <a:ext cx="3529012" cy="3683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328849" y="5654256"/>
            <a:ext cx="3506787" cy="131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39" name="직선 화살표 연결선 8"/>
          <p:cNvCxnSpPr>
            <a:cxnSpLocks noChangeShapeType="1"/>
          </p:cNvCxnSpPr>
          <p:nvPr/>
        </p:nvCxnSpPr>
        <p:spPr bwMode="auto">
          <a:xfrm flipH="1">
            <a:off x="8106304" y="3396037"/>
            <a:ext cx="11112" cy="21590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직선 화살표 연결선 60"/>
          <p:cNvCxnSpPr>
            <a:cxnSpLocks noChangeShapeType="1"/>
          </p:cNvCxnSpPr>
          <p:nvPr/>
        </p:nvCxnSpPr>
        <p:spPr bwMode="auto">
          <a:xfrm>
            <a:off x="8117416" y="3078538"/>
            <a:ext cx="7938" cy="290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직선 화살표 연결선 62"/>
          <p:cNvCxnSpPr>
            <a:cxnSpLocks noChangeShapeType="1"/>
          </p:cNvCxnSpPr>
          <p:nvPr/>
        </p:nvCxnSpPr>
        <p:spPr bwMode="auto">
          <a:xfrm>
            <a:off x="8131705" y="2748337"/>
            <a:ext cx="3175" cy="3111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3"/>
          <p:cNvSpPr txBox="1">
            <a:spLocks noChangeArrowheads="1"/>
          </p:cNvSpPr>
          <p:nvPr/>
        </p:nvSpPr>
        <p:spPr bwMode="auto">
          <a:xfrm>
            <a:off x="8155516" y="5555038"/>
            <a:ext cx="628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43" name="TextBox 68"/>
          <p:cNvSpPr txBox="1">
            <a:spLocks noChangeArrowheads="1"/>
          </p:cNvSpPr>
          <p:nvPr/>
        </p:nvSpPr>
        <p:spPr bwMode="auto">
          <a:xfrm>
            <a:off x="8133292" y="4248526"/>
            <a:ext cx="72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44" name="TextBox 69"/>
          <p:cNvSpPr txBox="1">
            <a:spLocks noChangeArrowheads="1"/>
          </p:cNvSpPr>
          <p:nvPr/>
        </p:nvSpPr>
        <p:spPr bwMode="auto">
          <a:xfrm>
            <a:off x="8093605" y="3091238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45" name="TextBox 70"/>
          <p:cNvSpPr txBox="1">
            <a:spLocks noChangeArrowheads="1"/>
          </p:cNvSpPr>
          <p:nvPr/>
        </p:nvSpPr>
        <p:spPr bwMode="auto">
          <a:xfrm>
            <a:off x="8125355" y="2842001"/>
            <a:ext cx="687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Header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H="1" flipV="1">
            <a:off x="4040717" y="2557837"/>
            <a:ext cx="550863" cy="30638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직선 연결선 148"/>
          <p:cNvCxnSpPr/>
          <p:nvPr/>
        </p:nvCxnSpPr>
        <p:spPr bwMode="auto">
          <a:xfrm flipV="1">
            <a:off x="7334780" y="2059362"/>
            <a:ext cx="490537" cy="7937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직선 연결선 149"/>
          <p:cNvCxnSpPr/>
          <p:nvPr/>
        </p:nvCxnSpPr>
        <p:spPr bwMode="auto">
          <a:xfrm flipH="1" flipV="1">
            <a:off x="3240617" y="2792788"/>
            <a:ext cx="1414463" cy="423863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직선 연결선 150"/>
          <p:cNvCxnSpPr/>
          <p:nvPr/>
        </p:nvCxnSpPr>
        <p:spPr bwMode="auto">
          <a:xfrm flipH="1" flipV="1">
            <a:off x="3858948" y="5684133"/>
            <a:ext cx="659606" cy="36004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직사각형 151"/>
          <p:cNvSpPr/>
          <p:nvPr/>
        </p:nvSpPr>
        <p:spPr bwMode="auto">
          <a:xfrm>
            <a:off x="4421717" y="4242174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53" name="직선 화살표 연결선 84"/>
          <p:cNvCxnSpPr>
            <a:cxnSpLocks noChangeShapeType="1"/>
          </p:cNvCxnSpPr>
          <p:nvPr/>
        </p:nvCxnSpPr>
        <p:spPr bwMode="auto">
          <a:xfrm>
            <a:off x="8126941" y="5609012"/>
            <a:ext cx="0" cy="222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직선 연결선 153"/>
          <p:cNvCxnSpPr/>
          <p:nvPr/>
        </p:nvCxnSpPr>
        <p:spPr bwMode="auto">
          <a:xfrm flipH="1" flipV="1">
            <a:off x="3858948" y="3441964"/>
            <a:ext cx="642144" cy="5249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직사각형 154"/>
          <p:cNvSpPr/>
          <p:nvPr/>
        </p:nvSpPr>
        <p:spPr>
          <a:xfrm>
            <a:off x="839270" y="3241909"/>
            <a:ext cx="3221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    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컨셉용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이미지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791605" y="4253285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131456" y="4246936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6534680" y="425963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401456" y="4246936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4421717" y="4394574"/>
            <a:ext cx="312738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4791605" y="4405685"/>
            <a:ext cx="1274762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6131456" y="4399336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6534680" y="4412036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7401456" y="4399336"/>
            <a:ext cx="312737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4420131" y="4548560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4790018" y="4559673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129867" y="4553323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533092" y="4566023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399867" y="4553323"/>
            <a:ext cx="312738" cy="1063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4420131" y="4700960"/>
            <a:ext cx="312737" cy="1031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4790018" y="4712074"/>
            <a:ext cx="1274763" cy="904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129867" y="4707311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6533092" y="4718423"/>
            <a:ext cx="800100" cy="936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7399867" y="4707311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4420131" y="4861299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4790018" y="4872410"/>
            <a:ext cx="1274763" cy="8890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6129867" y="4866061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533092" y="487876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7399867" y="4866061"/>
            <a:ext cx="312738" cy="1063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4420131" y="5013699"/>
            <a:ext cx="312737" cy="10318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4790018" y="5024810"/>
            <a:ext cx="1274763" cy="904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6129867" y="5020049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533092" y="5031161"/>
            <a:ext cx="800100" cy="9366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7399867" y="5020049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 flipV="1">
            <a:off x="4324880" y="3732588"/>
            <a:ext cx="3506787" cy="131763"/>
          </a:xfrm>
          <a:prstGeom prst="rect">
            <a:avLst/>
          </a:prstGeom>
          <a:solidFill>
            <a:srgbClr val="BE2F13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86" name="직선 연결선 185"/>
          <p:cNvCxnSpPr/>
          <p:nvPr/>
        </p:nvCxnSpPr>
        <p:spPr bwMode="auto">
          <a:xfrm flipV="1">
            <a:off x="7430029" y="3534151"/>
            <a:ext cx="1200150" cy="26352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7" name="직사각형 186"/>
          <p:cNvSpPr/>
          <p:nvPr/>
        </p:nvSpPr>
        <p:spPr bwMode="auto">
          <a:xfrm>
            <a:off x="5372631" y="5312149"/>
            <a:ext cx="1468437" cy="1301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88" name="직선 연결선 187"/>
          <p:cNvCxnSpPr/>
          <p:nvPr/>
        </p:nvCxnSpPr>
        <p:spPr bwMode="auto">
          <a:xfrm flipV="1">
            <a:off x="6666443" y="4804434"/>
            <a:ext cx="2189162" cy="572802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직사각형 188"/>
          <p:cNvSpPr/>
          <p:nvPr/>
        </p:nvSpPr>
        <p:spPr>
          <a:xfrm>
            <a:off x="8812742" y="4600298"/>
            <a:ext cx="1741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Pagination</a:t>
            </a:r>
          </a:p>
        </p:txBody>
      </p:sp>
      <p:cxnSp>
        <p:nvCxnSpPr>
          <p:cNvPr id="190" name="직선 연결선 189"/>
          <p:cNvCxnSpPr/>
          <p:nvPr/>
        </p:nvCxnSpPr>
        <p:spPr bwMode="auto">
          <a:xfrm flipH="1" flipV="1">
            <a:off x="2678283" y="4173646"/>
            <a:ext cx="1650567" cy="142348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직사각형 190"/>
          <p:cNvSpPr/>
          <p:nvPr/>
        </p:nvSpPr>
        <p:spPr>
          <a:xfrm>
            <a:off x="759781" y="3715349"/>
            <a:ext cx="19939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회원리스트</a:t>
            </a:r>
            <a:endParaRPr lang="en-US" altLang="ko-KR" sz="2000" dirty="0">
              <a:solidFill>
                <a:srgbClr val="000000"/>
              </a:solidFill>
              <a:latin typeface="굴림"/>
              <a:ea typeface="굴림"/>
              <a:sym typeface="Wingdings 3" panose="05040102010807070707" pitchFamily="18" charset="2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(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체크박스 형태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)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회원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번호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회원 아이디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회원 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비밀번호</a:t>
            </a:r>
            <a:endParaRPr lang="ko-KR" altLang="en-US" sz="20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8595170" y="3394771"/>
            <a:ext cx="2613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홈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관리자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421717" y="5203359"/>
            <a:ext cx="312738" cy="10477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94" name="직선 연결선 193"/>
          <p:cNvCxnSpPr/>
          <p:nvPr/>
        </p:nvCxnSpPr>
        <p:spPr bwMode="auto">
          <a:xfrm flipH="1" flipV="1">
            <a:off x="3858948" y="5213549"/>
            <a:ext cx="469902" cy="42197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직사각형 194"/>
          <p:cNvSpPr/>
          <p:nvPr/>
        </p:nvSpPr>
        <p:spPr>
          <a:xfrm>
            <a:off x="2678284" y="5013494"/>
            <a:ext cx="1383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삭제버튼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6656917" y="3985793"/>
            <a:ext cx="1060450" cy="1254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cxnSp>
        <p:nvCxnSpPr>
          <p:cNvPr id="198" name="직선 연결선 197"/>
          <p:cNvCxnSpPr/>
          <p:nvPr/>
        </p:nvCxnSpPr>
        <p:spPr bwMode="auto">
          <a:xfrm>
            <a:off x="7164678" y="4050773"/>
            <a:ext cx="132977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직사각형 198"/>
          <p:cNvSpPr/>
          <p:nvPr/>
        </p:nvSpPr>
        <p:spPr>
          <a:xfrm>
            <a:off x="8494834" y="3864351"/>
            <a:ext cx="3577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검색 바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(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회원아이디로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 검색</a:t>
            </a: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200" name="직사각형 199"/>
          <p:cNvSpPr/>
          <p:nvPr/>
        </p:nvSpPr>
        <p:spPr>
          <a:xfrm>
            <a:off x="1127311" y="5530245"/>
            <a:ext cx="2904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2" panose="05020102010507070707" pitchFamily="18" charset="2"/>
              </a:rPr>
              <a:t>자취세끼 팀 소개내용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  <a:sym typeface="Wingdings 2" panose="05020102010507070707" pitchFamily="18" charset="2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81333" y="1781995"/>
            <a:ext cx="19939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관리자 메뉴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</a:rPr>
              <a:t>메뉴관리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 err="1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레시피관리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  <a:sym typeface="Wingdings 3" panose="05040102010807070707" pitchFamily="18" charset="2"/>
              </a:rPr>
              <a:t> </a:t>
            </a:r>
            <a:r>
              <a:rPr lang="ko-KR" altLang="en-US" sz="2000" kern="1200" dirty="0">
                <a:solidFill>
                  <a:srgbClr val="000000"/>
                </a:solidFill>
                <a:latin typeface="굴림"/>
                <a:ea typeface="굴림"/>
                <a:sym typeface="Wingdings 3" panose="05040102010807070707" pitchFamily="18" charset="2"/>
              </a:rPr>
              <a:t>회원관리</a:t>
            </a:r>
            <a:endParaRPr lang="en-US" altLang="ko-KR" sz="2000" kern="1200" dirty="0">
              <a:solidFill>
                <a:srgbClr val="000000"/>
              </a:solidFill>
              <a:latin typeface="굴림"/>
              <a:ea typeface="굴림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kern="1200" dirty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78" name="직사각형 14339"/>
          <p:cNvSpPr>
            <a:spLocks noChangeArrowheads="1"/>
          </p:cNvSpPr>
          <p:nvPr/>
        </p:nvSpPr>
        <p:spPr bwMode="auto">
          <a:xfrm>
            <a:off x="3486024" y="225272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9" name="직사각형 82"/>
          <p:cNvSpPr>
            <a:spLocks noChangeArrowheads="1"/>
          </p:cNvSpPr>
          <p:nvPr/>
        </p:nvSpPr>
        <p:spPr bwMode="auto">
          <a:xfrm>
            <a:off x="7435405" y="1643740"/>
            <a:ext cx="294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sym typeface="Wingdings 2" panose="05020102010507070707" pitchFamily="18" charset="2"/>
              </a:rPr>
              <a:t>로그아웃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1945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앱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웹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 bwMode="auto">
          <a:xfrm>
            <a:off x="6251116" y="2512589"/>
            <a:ext cx="636587" cy="263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79" name="TextBox 30"/>
          <p:cNvSpPr txBox="1">
            <a:spLocks noChangeArrowheads="1"/>
          </p:cNvSpPr>
          <p:nvPr/>
        </p:nvSpPr>
        <p:spPr bwMode="auto">
          <a:xfrm>
            <a:off x="6909927" y="3601614"/>
            <a:ext cx="12618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메뉴리스트보기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메뉴상세정보</a:t>
            </a:r>
            <a:endParaRPr lang="en-US" altLang="ko-KR" sz="12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메뉴등록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메뉴삭제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0" name="TextBox 31"/>
          <p:cNvSpPr txBox="1">
            <a:spLocks noChangeArrowheads="1"/>
          </p:cNvSpPr>
          <p:nvPr/>
        </p:nvSpPr>
        <p:spPr bwMode="auto">
          <a:xfrm>
            <a:off x="6313028" y="3760364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메뉴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</a:p>
        </p:txBody>
      </p:sp>
      <p:sp>
        <p:nvSpPr>
          <p:cNvPr id="81" name="직사각형 32"/>
          <p:cNvSpPr>
            <a:spLocks noChangeArrowheads="1"/>
          </p:cNvSpPr>
          <p:nvPr/>
        </p:nvSpPr>
        <p:spPr bwMode="auto">
          <a:xfrm>
            <a:off x="6909927" y="3612726"/>
            <a:ext cx="1200150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2" name="직사각형 33"/>
          <p:cNvSpPr>
            <a:spLocks noChangeArrowheads="1"/>
          </p:cNvSpPr>
          <p:nvPr/>
        </p:nvSpPr>
        <p:spPr bwMode="auto">
          <a:xfrm>
            <a:off x="6241590" y="3617488"/>
            <a:ext cx="635000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911515" y="2504651"/>
            <a:ext cx="1198562" cy="258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84" name="TextBox 35"/>
          <p:cNvSpPr txBox="1">
            <a:spLocks noChangeArrowheads="1"/>
          </p:cNvSpPr>
          <p:nvPr/>
        </p:nvSpPr>
        <p:spPr bwMode="auto">
          <a:xfrm>
            <a:off x="6168566" y="2495126"/>
            <a:ext cx="801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85" name="TextBox 36"/>
          <p:cNvSpPr txBox="1">
            <a:spLocks noChangeArrowheads="1"/>
          </p:cNvSpPr>
          <p:nvPr/>
        </p:nvSpPr>
        <p:spPr bwMode="auto">
          <a:xfrm>
            <a:off x="7030577" y="2484014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86" name="TextBox 37"/>
          <p:cNvSpPr txBox="1">
            <a:spLocks noChangeArrowheads="1"/>
          </p:cNvSpPr>
          <p:nvPr/>
        </p:nvSpPr>
        <p:spPr bwMode="auto">
          <a:xfrm>
            <a:off x="6909928" y="2776113"/>
            <a:ext cx="722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헤더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GNB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Content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Footer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7" name="TextBox 38"/>
          <p:cNvSpPr txBox="1">
            <a:spLocks noChangeArrowheads="1"/>
          </p:cNvSpPr>
          <p:nvPr/>
        </p:nvSpPr>
        <p:spPr bwMode="auto">
          <a:xfrm>
            <a:off x="6325728" y="2934864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메인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화면</a:t>
            </a:r>
          </a:p>
        </p:txBody>
      </p:sp>
      <p:sp>
        <p:nvSpPr>
          <p:cNvPr id="88" name="직사각형 39"/>
          <p:cNvSpPr>
            <a:spLocks noChangeArrowheads="1"/>
          </p:cNvSpPr>
          <p:nvPr/>
        </p:nvSpPr>
        <p:spPr bwMode="auto">
          <a:xfrm>
            <a:off x="6909927" y="2787227"/>
            <a:ext cx="1200150" cy="795337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9" name="직사각형 40"/>
          <p:cNvSpPr>
            <a:spLocks noChangeArrowheads="1"/>
          </p:cNvSpPr>
          <p:nvPr/>
        </p:nvSpPr>
        <p:spPr bwMode="auto">
          <a:xfrm>
            <a:off x="6254290" y="2791989"/>
            <a:ext cx="635000" cy="7905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68565" y="2115714"/>
            <a:ext cx="24828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1200" dirty="0">
                <a:solidFill>
                  <a:srgbClr val="0000FF"/>
                </a:solidFill>
                <a:latin typeface="굴림"/>
                <a:ea typeface="굴림"/>
              </a:rPr>
              <a:t>○ 관리자 기능</a:t>
            </a:r>
          </a:p>
        </p:txBody>
      </p:sp>
      <p:sp>
        <p:nvSpPr>
          <p:cNvPr id="91" name="TextBox 30"/>
          <p:cNvSpPr txBox="1">
            <a:spLocks noChangeArrowheads="1"/>
          </p:cNvSpPr>
          <p:nvPr/>
        </p:nvSpPr>
        <p:spPr bwMode="auto">
          <a:xfrm>
            <a:off x="8915971" y="2862767"/>
            <a:ext cx="14157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rgbClr val="000000"/>
                </a:solidFill>
              </a:rPr>
              <a:t>레시피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리스트보기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rgbClr val="000000"/>
                </a:solidFill>
              </a:rPr>
              <a:t>레시피상세정보</a:t>
            </a:r>
            <a:endParaRPr lang="en-US" altLang="ko-KR" sz="12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rgbClr val="000000"/>
                </a:solidFill>
              </a:rPr>
              <a:t>레시피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noProof="0" dirty="0" err="1">
                <a:solidFill>
                  <a:srgbClr val="000000"/>
                </a:solidFill>
              </a:rPr>
              <a:t>레시피수정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2" name="TextBox 31"/>
          <p:cNvSpPr txBox="1">
            <a:spLocks noChangeArrowheads="1"/>
          </p:cNvSpPr>
          <p:nvPr/>
        </p:nvSpPr>
        <p:spPr bwMode="auto">
          <a:xfrm>
            <a:off x="8269640" y="3021517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noProof="0" dirty="0" err="1">
                <a:solidFill>
                  <a:srgbClr val="000000"/>
                </a:solidFill>
              </a:rPr>
              <a:t>레시피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</a:p>
        </p:txBody>
      </p:sp>
      <p:sp>
        <p:nvSpPr>
          <p:cNvPr id="93" name="직사각형 32"/>
          <p:cNvSpPr>
            <a:spLocks noChangeArrowheads="1"/>
          </p:cNvSpPr>
          <p:nvPr/>
        </p:nvSpPr>
        <p:spPr bwMode="auto">
          <a:xfrm>
            <a:off x="8915971" y="2873879"/>
            <a:ext cx="1442126" cy="79375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4" name="직사각형 33"/>
          <p:cNvSpPr>
            <a:spLocks noChangeArrowheads="1"/>
          </p:cNvSpPr>
          <p:nvPr/>
        </p:nvSpPr>
        <p:spPr bwMode="auto">
          <a:xfrm>
            <a:off x="8247634" y="2878641"/>
            <a:ext cx="635000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5" name="TextBox 30"/>
          <p:cNvSpPr txBox="1">
            <a:spLocks noChangeArrowheads="1"/>
          </p:cNvSpPr>
          <p:nvPr/>
        </p:nvSpPr>
        <p:spPr bwMode="auto">
          <a:xfrm>
            <a:off x="8915971" y="3705500"/>
            <a:ext cx="144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noProof="0" dirty="0">
                <a:solidFill>
                  <a:srgbClr val="000000"/>
                </a:solidFill>
              </a:rPr>
              <a:t>회원리스트보기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회원삭제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6" name="TextBox 31"/>
          <p:cNvSpPr txBox="1">
            <a:spLocks noChangeArrowheads="1"/>
          </p:cNvSpPr>
          <p:nvPr/>
        </p:nvSpPr>
        <p:spPr bwMode="auto">
          <a:xfrm>
            <a:off x="8329390" y="3797683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회원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관리</a:t>
            </a:r>
          </a:p>
        </p:txBody>
      </p:sp>
      <p:sp>
        <p:nvSpPr>
          <p:cNvPr id="97" name="직사각형 32"/>
          <p:cNvSpPr>
            <a:spLocks noChangeArrowheads="1"/>
          </p:cNvSpPr>
          <p:nvPr/>
        </p:nvSpPr>
        <p:spPr bwMode="auto">
          <a:xfrm>
            <a:off x="8915970" y="3716612"/>
            <a:ext cx="1442127" cy="635219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8" name="직사각형 33"/>
          <p:cNvSpPr>
            <a:spLocks noChangeArrowheads="1"/>
          </p:cNvSpPr>
          <p:nvPr/>
        </p:nvSpPr>
        <p:spPr bwMode="auto">
          <a:xfrm>
            <a:off x="8247634" y="3721374"/>
            <a:ext cx="635000" cy="63140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8255572" y="2518890"/>
            <a:ext cx="636587" cy="263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915970" y="2518890"/>
            <a:ext cx="1442127" cy="268337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1" name="TextBox 35"/>
          <p:cNvSpPr txBox="1">
            <a:spLocks noChangeArrowheads="1"/>
          </p:cNvSpPr>
          <p:nvPr/>
        </p:nvSpPr>
        <p:spPr bwMode="auto">
          <a:xfrm>
            <a:off x="8173022" y="2501427"/>
            <a:ext cx="801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102" name="TextBox 36"/>
          <p:cNvSpPr txBox="1">
            <a:spLocks noChangeArrowheads="1"/>
          </p:cNvSpPr>
          <p:nvPr/>
        </p:nvSpPr>
        <p:spPr bwMode="auto">
          <a:xfrm>
            <a:off x="9035033" y="249031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2195526" y="2406227"/>
            <a:ext cx="636587" cy="263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4" name="TextBox 30"/>
          <p:cNvSpPr txBox="1">
            <a:spLocks noChangeArrowheads="1"/>
          </p:cNvSpPr>
          <p:nvPr/>
        </p:nvSpPr>
        <p:spPr bwMode="auto">
          <a:xfrm>
            <a:off x="2800003" y="3198138"/>
            <a:ext cx="16950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rgbClr val="000000"/>
                </a:solidFill>
              </a:rPr>
              <a:t>재료분류 선택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rgbClr val="000000"/>
                </a:solidFill>
              </a:rPr>
              <a:t>재료선택</a:t>
            </a:r>
            <a:endParaRPr lang="en-US" altLang="ko-KR" sz="10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rgbClr val="000000"/>
                </a:solidFill>
              </a:rPr>
              <a:t>선택목록 확인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레시피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리스트보기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>
                <a:solidFill>
                  <a:srgbClr val="000000"/>
                </a:solidFill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</a:rPr>
              <a:t> 상세정보</a:t>
            </a:r>
            <a:endParaRPr lang="en-US" altLang="ko-KR" sz="10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즐겨찾기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TextBox 31"/>
          <p:cNvSpPr txBox="1">
            <a:spLocks noChangeArrowheads="1"/>
          </p:cNvSpPr>
          <p:nvPr/>
        </p:nvSpPr>
        <p:spPr bwMode="auto">
          <a:xfrm>
            <a:off x="1919997" y="3368611"/>
            <a:ext cx="8611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rgbClr val="000000"/>
                </a:solidFill>
              </a:rPr>
              <a:t>재료선택 </a:t>
            </a:r>
            <a:r>
              <a:rPr lang="en-US" altLang="ko-KR" sz="1000" kern="1200" dirty="0">
                <a:solidFill>
                  <a:srgbClr val="000000"/>
                </a:solidFill>
              </a:rPr>
              <a:t>-&gt;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>
                <a:solidFill>
                  <a:srgbClr val="000000"/>
                </a:solidFill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</a:rPr>
              <a:t> 조회</a:t>
            </a:r>
            <a:endParaRPr lang="en-US" altLang="ko-KR" sz="1000" kern="1200" noProof="0" dirty="0">
              <a:solidFill>
                <a:srgbClr val="000000"/>
              </a:solidFill>
            </a:endParaRPr>
          </a:p>
        </p:txBody>
      </p:sp>
      <p:sp>
        <p:nvSpPr>
          <p:cNvPr id="106" name="직사각형 32"/>
          <p:cNvSpPr>
            <a:spLocks noChangeArrowheads="1"/>
          </p:cNvSpPr>
          <p:nvPr/>
        </p:nvSpPr>
        <p:spPr bwMode="auto">
          <a:xfrm>
            <a:off x="2800003" y="3224462"/>
            <a:ext cx="1360434" cy="100906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7" name="직사각형 33"/>
          <p:cNvSpPr>
            <a:spLocks noChangeArrowheads="1"/>
          </p:cNvSpPr>
          <p:nvPr/>
        </p:nvSpPr>
        <p:spPr bwMode="auto">
          <a:xfrm>
            <a:off x="1973276" y="3222994"/>
            <a:ext cx="788987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855925" y="2398289"/>
            <a:ext cx="1198562" cy="258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09" name="TextBox 35"/>
          <p:cNvSpPr txBox="1">
            <a:spLocks noChangeArrowheads="1"/>
          </p:cNvSpPr>
          <p:nvPr/>
        </p:nvSpPr>
        <p:spPr bwMode="auto">
          <a:xfrm>
            <a:off x="2112976" y="2388764"/>
            <a:ext cx="801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110" name="TextBox 36"/>
          <p:cNvSpPr txBox="1">
            <a:spLocks noChangeArrowheads="1"/>
          </p:cNvSpPr>
          <p:nvPr/>
        </p:nvSpPr>
        <p:spPr bwMode="auto">
          <a:xfrm>
            <a:off x="2974987" y="2377652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111" name="TextBox 37"/>
          <p:cNvSpPr txBox="1">
            <a:spLocks noChangeArrowheads="1"/>
          </p:cNvSpPr>
          <p:nvPr/>
        </p:nvSpPr>
        <p:spPr bwMode="auto">
          <a:xfrm>
            <a:off x="2854338" y="2669751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재료선택</a:t>
            </a:r>
            <a:endParaRPr lang="en-US" altLang="ko-KR" sz="12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레시피선택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2" name="TextBox 38"/>
          <p:cNvSpPr txBox="1">
            <a:spLocks noChangeArrowheads="1"/>
          </p:cNvSpPr>
          <p:nvPr/>
        </p:nvSpPr>
        <p:spPr bwMode="auto">
          <a:xfrm>
            <a:off x="2270138" y="2701452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메인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화면</a:t>
            </a:r>
          </a:p>
        </p:txBody>
      </p:sp>
      <p:sp>
        <p:nvSpPr>
          <p:cNvPr id="113" name="직사각형 39"/>
          <p:cNvSpPr>
            <a:spLocks noChangeArrowheads="1"/>
          </p:cNvSpPr>
          <p:nvPr/>
        </p:nvSpPr>
        <p:spPr bwMode="auto">
          <a:xfrm>
            <a:off x="2854337" y="2680866"/>
            <a:ext cx="1200150" cy="4910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4" name="직사각형 40"/>
          <p:cNvSpPr>
            <a:spLocks noChangeArrowheads="1"/>
          </p:cNvSpPr>
          <p:nvPr/>
        </p:nvSpPr>
        <p:spPr bwMode="auto">
          <a:xfrm>
            <a:off x="2198700" y="2685628"/>
            <a:ext cx="635000" cy="48114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2975" y="2009352"/>
            <a:ext cx="24828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1200" dirty="0">
                <a:solidFill>
                  <a:srgbClr val="0000FF"/>
                </a:solidFill>
                <a:latin typeface="굴림"/>
                <a:ea typeface="굴림"/>
              </a:rPr>
              <a:t>○ 사용자 기능</a:t>
            </a:r>
          </a:p>
        </p:txBody>
      </p:sp>
      <p:sp>
        <p:nvSpPr>
          <p:cNvPr id="116" name="TextBox 30"/>
          <p:cNvSpPr txBox="1">
            <a:spLocks noChangeArrowheads="1"/>
          </p:cNvSpPr>
          <p:nvPr/>
        </p:nvSpPr>
        <p:spPr bwMode="auto">
          <a:xfrm>
            <a:off x="2734129" y="4286255"/>
            <a:ext cx="17977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noProof="0" dirty="0">
                <a:solidFill>
                  <a:srgbClr val="000000"/>
                </a:solidFill>
              </a:rPr>
              <a:t>카테고리선택</a:t>
            </a:r>
            <a:endParaRPr lang="en-US" altLang="ko-KR" sz="1000" kern="1200" noProof="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ko-KR" altLang="en-US" sz="10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난이도 별</a:t>
            </a:r>
            <a:r>
              <a:rPr kumimoji="0" lang="en-US" altLang="ko-KR" sz="10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lang="ko-KR" altLang="en-US" sz="1000" kern="1200" dirty="0" err="1">
                <a:solidFill>
                  <a:srgbClr val="000000"/>
                </a:solidFill>
              </a:rPr>
              <a:t>즐겨찾기</a:t>
            </a:r>
            <a:r>
              <a:rPr lang="ko-KR" altLang="en-US" sz="1000" kern="1200" dirty="0">
                <a:solidFill>
                  <a:srgbClr val="000000"/>
                </a:solidFill>
              </a:rPr>
              <a:t> </a:t>
            </a:r>
            <a:r>
              <a:rPr lang="en-US" altLang="ko-KR" sz="1000" kern="1200" dirty="0">
                <a:solidFill>
                  <a:srgbClr val="000000"/>
                </a:solidFill>
              </a:rPr>
              <a:t>..)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이름으로 검색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algn="l" defTabSz="914400" eaLnBrk="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kern="1200" dirty="0" err="1">
                <a:solidFill>
                  <a:srgbClr val="000000"/>
                </a:solidFill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</a:rPr>
              <a:t> 리스트보기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>
                <a:solidFill>
                  <a:srgbClr val="000000"/>
                </a:solidFill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</a:rPr>
              <a:t> 상세정보</a:t>
            </a:r>
            <a:endParaRPr lang="en-US" altLang="ko-KR" sz="1000" kern="1200" dirty="0">
              <a:solidFill>
                <a:srgbClr val="000000"/>
              </a:solidFill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>
                <a:solidFill>
                  <a:srgbClr val="000000"/>
                </a:solidFill>
              </a:rPr>
              <a:t>즐겨찾기</a:t>
            </a:r>
            <a:r>
              <a:rPr lang="ko-KR" altLang="en-US" sz="1000" kern="1200" dirty="0">
                <a:solidFill>
                  <a:srgbClr val="000000"/>
                </a:solidFill>
              </a:rPr>
              <a:t> 등록</a:t>
            </a:r>
            <a:endParaRPr lang="en-US" altLang="ko-KR" sz="1000" kern="1200" dirty="0">
              <a:solidFill>
                <a:srgbClr val="000000"/>
              </a:solidFill>
            </a:endParaRPr>
          </a:p>
        </p:txBody>
      </p:sp>
      <p:sp>
        <p:nvSpPr>
          <p:cNvPr id="117" name="TextBox 31"/>
          <p:cNvSpPr txBox="1">
            <a:spLocks noChangeArrowheads="1"/>
          </p:cNvSpPr>
          <p:nvPr/>
        </p:nvSpPr>
        <p:spPr bwMode="auto">
          <a:xfrm>
            <a:off x="1928569" y="4437228"/>
            <a:ext cx="89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>
                <a:solidFill>
                  <a:srgbClr val="000000"/>
                </a:solidFill>
              </a:rPr>
              <a:t>메뉴선택 </a:t>
            </a:r>
            <a:r>
              <a:rPr lang="en-US" altLang="ko-KR" sz="1000" kern="1200" dirty="0">
                <a:solidFill>
                  <a:srgbClr val="000000"/>
                </a:solidFill>
              </a:rPr>
              <a:t>-&gt;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레시피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직사각형 32"/>
          <p:cNvSpPr>
            <a:spLocks noChangeArrowheads="1"/>
          </p:cNvSpPr>
          <p:nvPr/>
        </p:nvSpPr>
        <p:spPr bwMode="auto">
          <a:xfrm>
            <a:off x="2800003" y="4271185"/>
            <a:ext cx="1360434" cy="1045804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9" name="직사각형 33"/>
          <p:cNvSpPr>
            <a:spLocks noChangeArrowheads="1"/>
          </p:cNvSpPr>
          <p:nvPr/>
        </p:nvSpPr>
        <p:spPr bwMode="auto">
          <a:xfrm>
            <a:off x="1965437" y="4278539"/>
            <a:ext cx="796825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194655" y="2415140"/>
            <a:ext cx="636587" cy="263525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855054" y="2407202"/>
            <a:ext cx="1198562" cy="25876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헤드라인M" panose="02030600000101010101" pitchFamily="18" charset="-127"/>
            </a:endParaRPr>
          </a:p>
        </p:txBody>
      </p:sp>
      <p:sp>
        <p:nvSpPr>
          <p:cNvPr id="122" name="TextBox 35"/>
          <p:cNvSpPr txBox="1">
            <a:spLocks noChangeArrowheads="1"/>
          </p:cNvSpPr>
          <p:nvPr/>
        </p:nvSpPr>
        <p:spPr bwMode="auto">
          <a:xfrm>
            <a:off x="4112105" y="2397677"/>
            <a:ext cx="801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주요기능</a:t>
            </a:r>
          </a:p>
        </p:txBody>
      </p:sp>
      <p:sp>
        <p:nvSpPr>
          <p:cNvPr id="123" name="TextBox 36"/>
          <p:cNvSpPr txBox="1">
            <a:spLocks noChangeArrowheads="1"/>
          </p:cNvSpPr>
          <p:nvPr/>
        </p:nvSpPr>
        <p:spPr bwMode="auto">
          <a:xfrm>
            <a:off x="4974116" y="238656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요구기능</a:t>
            </a:r>
          </a:p>
        </p:txBody>
      </p:sp>
      <p:sp>
        <p:nvSpPr>
          <p:cNvPr id="124" name="TextBox 37"/>
          <p:cNvSpPr txBox="1">
            <a:spLocks noChangeArrowheads="1"/>
          </p:cNvSpPr>
          <p:nvPr/>
        </p:nvSpPr>
        <p:spPr bwMode="auto">
          <a:xfrm>
            <a:off x="4853467" y="2678664"/>
            <a:ext cx="11031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안내창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dirty="0">
                <a:solidFill>
                  <a:srgbClr val="000000"/>
                </a:solidFill>
              </a:rPr>
              <a:t>(</a:t>
            </a:r>
            <a:r>
              <a:rPr lang="ko-KR" altLang="en-US" sz="1000" kern="1200" dirty="0">
                <a:solidFill>
                  <a:srgbClr val="000000"/>
                </a:solidFill>
              </a:rPr>
              <a:t>관리자 </a:t>
            </a:r>
            <a:r>
              <a:rPr lang="ko-KR" altLang="en-US" sz="1000" kern="1200" dirty="0" err="1">
                <a:solidFill>
                  <a:srgbClr val="000000"/>
                </a:solidFill>
              </a:rPr>
              <a:t>이메일</a:t>
            </a:r>
            <a:r>
              <a:rPr lang="en-US" altLang="ko-KR" sz="1000" kern="1200" dirty="0">
                <a:solidFill>
                  <a:srgbClr val="000000"/>
                </a:solidFill>
              </a:rPr>
              <a:t>, 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작성 양식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TextBox 38"/>
          <p:cNvSpPr txBox="1">
            <a:spLocks noChangeArrowheads="1"/>
          </p:cNvSpPr>
          <p:nvPr/>
        </p:nvSpPr>
        <p:spPr bwMode="auto">
          <a:xfrm>
            <a:off x="4208723" y="2710365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레시피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 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6" name="직사각형 40"/>
          <p:cNvSpPr>
            <a:spLocks noChangeArrowheads="1"/>
          </p:cNvSpPr>
          <p:nvPr/>
        </p:nvSpPr>
        <p:spPr bwMode="auto">
          <a:xfrm>
            <a:off x="4197829" y="2694541"/>
            <a:ext cx="635000" cy="48114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7" name="직사각형 39"/>
          <p:cNvSpPr>
            <a:spLocks noChangeArrowheads="1"/>
          </p:cNvSpPr>
          <p:nvPr/>
        </p:nvSpPr>
        <p:spPr bwMode="auto">
          <a:xfrm>
            <a:off x="4855054" y="2701452"/>
            <a:ext cx="1200150" cy="4910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8" name="TextBox 37"/>
          <p:cNvSpPr txBox="1">
            <a:spLocks noChangeArrowheads="1"/>
          </p:cNvSpPr>
          <p:nvPr/>
        </p:nvSpPr>
        <p:spPr bwMode="auto">
          <a:xfrm>
            <a:off x="4853467" y="3244291"/>
            <a:ext cx="12811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회원가입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회원탈퇴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dirty="0">
                <a:solidFill>
                  <a:srgbClr val="000000"/>
                </a:solidFill>
              </a:rPr>
              <a:t>ID/</a:t>
            </a:r>
            <a:r>
              <a:rPr lang="ko-KR" altLang="en-US" sz="1000" kern="1200" dirty="0">
                <a:solidFill>
                  <a:srgbClr val="000000"/>
                </a:solidFill>
              </a:rPr>
              <a:t>비밀번호 찾기</a:t>
            </a:r>
            <a:r>
              <a:rPr lang="en-US" altLang="ko-KR" sz="1000" kern="1200" dirty="0">
                <a:solidFill>
                  <a:srgbClr val="000000"/>
                </a:solidFill>
              </a:rPr>
              <a:t>,</a:t>
            </a: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로그인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로그아웃</a:t>
            </a:r>
          </a:p>
        </p:txBody>
      </p:sp>
      <p:sp>
        <p:nvSpPr>
          <p:cNvPr id="129" name="TextBox 38"/>
          <p:cNvSpPr txBox="1">
            <a:spLocks noChangeArrowheads="1"/>
          </p:cNvSpPr>
          <p:nvPr/>
        </p:nvSpPr>
        <p:spPr bwMode="auto">
          <a:xfrm>
            <a:off x="4266726" y="327599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회원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rgbClr val="000000"/>
                </a:solidFill>
              </a:rPr>
              <a:t>기능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0" name="직사각형 40"/>
          <p:cNvSpPr>
            <a:spLocks noChangeArrowheads="1"/>
          </p:cNvSpPr>
          <p:nvPr/>
        </p:nvSpPr>
        <p:spPr bwMode="auto">
          <a:xfrm>
            <a:off x="4197829" y="3260168"/>
            <a:ext cx="635000" cy="48114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1" name="직사각형 39"/>
          <p:cNvSpPr>
            <a:spLocks noChangeArrowheads="1"/>
          </p:cNvSpPr>
          <p:nvPr/>
        </p:nvSpPr>
        <p:spPr bwMode="auto">
          <a:xfrm>
            <a:off x="4855054" y="3267079"/>
            <a:ext cx="1200150" cy="4910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57150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83221" y="2489578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3192659" y="3113465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634109" y="3007103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6981067" y="3102353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3172021" y="3416678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299020" y="3657154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3078359" y="2487989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032320" y="2726115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3165671" y="2653089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3078358" y="2818189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3165670" y="2829303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878333" y="2935664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grpSp>
        <p:nvGrpSpPr>
          <p:cNvPr id="75" name="그룹 127"/>
          <p:cNvGrpSpPr>
            <a:grpSpLocks/>
          </p:cNvGrpSpPr>
          <p:nvPr/>
        </p:nvGrpSpPr>
        <p:grpSpPr bwMode="auto">
          <a:xfrm>
            <a:off x="4814066" y="3796571"/>
            <a:ext cx="285750" cy="141287"/>
            <a:chOff x="6539359" y="2803972"/>
            <a:chExt cx="286230" cy="141104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2" name="직선 화살표 연결선 131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33" name="TextBox 157"/>
          <p:cNvSpPr txBox="1">
            <a:spLocks noChangeArrowheads="1"/>
          </p:cNvSpPr>
          <p:nvPr/>
        </p:nvSpPr>
        <p:spPr bwMode="auto">
          <a:xfrm>
            <a:off x="4699719" y="3520497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 양식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4099120" y="2627690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5" name="TextBox 161"/>
          <p:cNvSpPr txBox="1">
            <a:spLocks noChangeArrowheads="1"/>
          </p:cNvSpPr>
          <p:nvPr/>
        </p:nvSpPr>
        <p:spPr bwMode="auto">
          <a:xfrm>
            <a:off x="4186433" y="2676903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388295" y="2641977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7" name="TextBox 163"/>
          <p:cNvSpPr txBox="1">
            <a:spLocks noChangeArrowheads="1"/>
          </p:cNvSpPr>
          <p:nvPr/>
        </p:nvSpPr>
        <p:spPr bwMode="auto">
          <a:xfrm>
            <a:off x="6477196" y="2683253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617440" y="3476176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40111" y="3827493"/>
            <a:ext cx="45719" cy="77004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40" name="그룹 153"/>
          <p:cNvGrpSpPr>
            <a:grpSpLocks/>
          </p:cNvGrpSpPr>
          <p:nvPr/>
        </p:nvGrpSpPr>
        <p:grpSpPr bwMode="auto">
          <a:xfrm>
            <a:off x="8590158" y="2445127"/>
            <a:ext cx="266700" cy="463550"/>
            <a:chOff x="7994278" y="476165"/>
            <a:chExt cx="266700" cy="464818"/>
          </a:xfrm>
        </p:grpSpPr>
        <p:sp>
          <p:nvSpPr>
            <p:cNvPr id="141" name="타원 140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43" name="직선 연결선 142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45" name="직선 연결선 144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46" name="TextBox 145"/>
          <p:cNvSpPr txBox="1"/>
          <p:nvPr/>
        </p:nvSpPr>
        <p:spPr>
          <a:xfrm>
            <a:off x="8471096" y="2922964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47" name="직선 연결선 146"/>
          <p:cNvCxnSpPr/>
          <p:nvPr/>
        </p:nvCxnSpPr>
        <p:spPr>
          <a:xfrm>
            <a:off x="8779071" y="3138865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48" name="직사각형 147"/>
          <p:cNvSpPr/>
          <p:nvPr/>
        </p:nvSpPr>
        <p:spPr>
          <a:xfrm>
            <a:off x="8756846" y="3867473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49" name="원통 148"/>
          <p:cNvSpPr/>
          <p:nvPr/>
        </p:nvSpPr>
        <p:spPr>
          <a:xfrm>
            <a:off x="8945759" y="2673728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4706665" y="4494160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51" name="TextBox 178"/>
          <p:cNvSpPr txBox="1">
            <a:spLocks noChangeArrowheads="1"/>
          </p:cNvSpPr>
          <p:nvPr/>
        </p:nvSpPr>
        <p:spPr bwMode="auto">
          <a:xfrm>
            <a:off x="7329363" y="3772595"/>
            <a:ext cx="960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7010595" y="404959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53" name="직선 화살표 연결선 152"/>
          <p:cNvCxnSpPr/>
          <p:nvPr/>
        </p:nvCxnSpPr>
        <p:spPr>
          <a:xfrm flipV="1">
            <a:off x="4728890" y="4040816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54" name="TextBox 29"/>
          <p:cNvSpPr txBox="1">
            <a:spLocks noChangeArrowheads="1"/>
          </p:cNvSpPr>
          <p:nvPr/>
        </p:nvSpPr>
        <p:spPr bwMode="auto">
          <a:xfrm>
            <a:off x="3532953" y="3393365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</a:t>
            </a:r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3299019" y="4074836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56" name="TextBox 29"/>
          <p:cNvSpPr txBox="1">
            <a:spLocks noChangeArrowheads="1"/>
          </p:cNvSpPr>
          <p:nvPr/>
        </p:nvSpPr>
        <p:spPr bwMode="auto">
          <a:xfrm>
            <a:off x="3183131" y="3777094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 정보입력</a:t>
            </a:r>
          </a:p>
        </p:txBody>
      </p:sp>
      <p:sp>
        <p:nvSpPr>
          <p:cNvPr id="157" name="TextBox 210"/>
          <p:cNvSpPr txBox="1">
            <a:spLocks noChangeArrowheads="1"/>
          </p:cNvSpPr>
          <p:nvPr/>
        </p:nvSpPr>
        <p:spPr bwMode="auto">
          <a:xfrm>
            <a:off x="4960116" y="4080473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3297431" y="450693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59" name="TextBox 224"/>
          <p:cNvSpPr txBox="1">
            <a:spLocks noChangeArrowheads="1"/>
          </p:cNvSpPr>
          <p:nvPr/>
        </p:nvSpPr>
        <p:spPr bwMode="auto">
          <a:xfrm>
            <a:off x="3313774" y="4229937"/>
            <a:ext cx="115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회원가입 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00760" y="4711331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4706665" y="4577187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지난 주 지적사항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35205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저작권 문제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3BF03B-0090-4534-9A47-271E3C02A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7" y="1267094"/>
            <a:ext cx="3024420" cy="2592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A2278E-D541-42E1-9D95-04951B780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5" y="4221110"/>
            <a:ext cx="3960550" cy="1923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D87B76-C30B-4384-A1CF-E80E0796C4E2}"/>
              </a:ext>
            </a:extLst>
          </p:cNvPr>
          <p:cNvSpPr txBox="1"/>
          <p:nvPr/>
        </p:nvSpPr>
        <p:spPr>
          <a:xfrm>
            <a:off x="4520406" y="2178553"/>
            <a:ext cx="792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조리식품 </a:t>
            </a:r>
            <a:r>
              <a:rPr lang="en-US" altLang="ko-KR" sz="4400" b="1" dirty="0"/>
              <a:t>DB </a:t>
            </a:r>
            <a:r>
              <a:rPr lang="ko-KR" altLang="en-US" sz="4400" b="1" dirty="0"/>
              <a:t>활용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63414-CFE4-474E-B151-172A264008BC}"/>
              </a:ext>
            </a:extLst>
          </p:cNvPr>
          <p:cNvSpPr txBox="1"/>
          <p:nvPr/>
        </p:nvSpPr>
        <p:spPr>
          <a:xfrm>
            <a:off x="4583790" y="4221110"/>
            <a:ext cx="5328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저작권 동의 구한 후 </a:t>
            </a:r>
            <a:endParaRPr lang="en-US" altLang="ko-KR" sz="3600" b="1" dirty="0"/>
          </a:p>
          <a:p>
            <a:r>
              <a:rPr lang="ko-KR" altLang="en-US" sz="3600" b="1" dirty="0"/>
              <a:t>업로드 예정 </a:t>
            </a:r>
            <a:endParaRPr lang="en-US" altLang="ko-KR" sz="3600" b="1" dirty="0"/>
          </a:p>
          <a:p>
            <a:r>
              <a:rPr lang="en-US" altLang="ko-KR" sz="3600" b="1" dirty="0"/>
              <a:t>( </a:t>
            </a:r>
            <a:r>
              <a:rPr lang="ko-KR" altLang="en-US" sz="3600" b="1" dirty="0"/>
              <a:t>간단한 자취 요리들 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113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24429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로그인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로그아웃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855372" y="2285745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164810" y="2909632"/>
            <a:ext cx="39686" cy="245829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5" name="직선 연결선 54"/>
          <p:cNvCxnSpPr/>
          <p:nvPr/>
        </p:nvCxnSpPr>
        <p:spPr>
          <a:xfrm>
            <a:off x="4606260" y="2803270"/>
            <a:ext cx="16553" cy="256465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6" name="직선 연결선 55"/>
          <p:cNvCxnSpPr/>
          <p:nvPr/>
        </p:nvCxnSpPr>
        <p:spPr>
          <a:xfrm flipH="1">
            <a:off x="6953217" y="2898520"/>
            <a:ext cx="1" cy="239171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3144172" y="3212845"/>
            <a:ext cx="60324" cy="207738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3271171" y="3596936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9" name="타원 58"/>
          <p:cNvSpPr/>
          <p:nvPr/>
        </p:nvSpPr>
        <p:spPr>
          <a:xfrm>
            <a:off x="3050510" y="2284156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3004471" y="2522282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1" name="직선 연결선 60"/>
          <p:cNvCxnSpPr/>
          <p:nvPr/>
        </p:nvCxnSpPr>
        <p:spPr>
          <a:xfrm flipH="1">
            <a:off x="3137822" y="2449256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2" name="직선 연결선 61"/>
          <p:cNvCxnSpPr/>
          <p:nvPr/>
        </p:nvCxnSpPr>
        <p:spPr>
          <a:xfrm flipV="1">
            <a:off x="3050509" y="2614356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" name="직선 연결선 77"/>
          <p:cNvCxnSpPr/>
          <p:nvPr/>
        </p:nvCxnSpPr>
        <p:spPr>
          <a:xfrm>
            <a:off x="3137821" y="2625470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2990381" y="2731831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grpSp>
        <p:nvGrpSpPr>
          <p:cNvPr id="80" name="그룹 127"/>
          <p:cNvGrpSpPr>
            <a:grpSpLocks/>
          </p:cNvGrpSpPr>
          <p:nvPr/>
        </p:nvGrpSpPr>
        <p:grpSpPr bwMode="auto">
          <a:xfrm>
            <a:off x="4710240" y="3604477"/>
            <a:ext cx="285750" cy="141287"/>
            <a:chOff x="6539359" y="2803972"/>
            <a:chExt cx="286230" cy="141104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3" name="직선 화살표 연결선 82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4" name="TextBox 157"/>
          <p:cNvSpPr txBox="1">
            <a:spLocks noChangeArrowheads="1"/>
          </p:cNvSpPr>
          <p:nvPr/>
        </p:nvSpPr>
        <p:spPr bwMode="auto">
          <a:xfrm>
            <a:off x="4622813" y="3337929"/>
            <a:ext cx="1005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로그인 양식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071271" y="2423857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6" name="TextBox 161"/>
          <p:cNvSpPr txBox="1">
            <a:spLocks noChangeArrowheads="1"/>
          </p:cNvSpPr>
          <p:nvPr/>
        </p:nvSpPr>
        <p:spPr bwMode="auto">
          <a:xfrm>
            <a:off x="4158584" y="2473070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60446" y="2438144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TextBox 163"/>
          <p:cNvSpPr txBox="1">
            <a:spLocks noChangeArrowheads="1"/>
          </p:cNvSpPr>
          <p:nvPr/>
        </p:nvSpPr>
        <p:spPr bwMode="auto">
          <a:xfrm>
            <a:off x="6449347" y="2479420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89591" y="3272343"/>
            <a:ext cx="65087" cy="190433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30358" y="3623660"/>
            <a:ext cx="52388" cy="149922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91" name="그룹 153"/>
          <p:cNvGrpSpPr>
            <a:grpSpLocks/>
          </p:cNvGrpSpPr>
          <p:nvPr/>
        </p:nvGrpSpPr>
        <p:grpSpPr bwMode="auto">
          <a:xfrm>
            <a:off x="8562309" y="2241294"/>
            <a:ext cx="266700" cy="463550"/>
            <a:chOff x="7994278" y="476165"/>
            <a:chExt cx="266700" cy="464818"/>
          </a:xfrm>
        </p:grpSpPr>
        <p:sp>
          <p:nvSpPr>
            <p:cNvPr id="92" name="타원 91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7" name="TextBox 96"/>
          <p:cNvSpPr txBox="1"/>
          <p:nvPr/>
        </p:nvSpPr>
        <p:spPr>
          <a:xfrm>
            <a:off x="8443247" y="2719131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98" name="직선 연결선 97"/>
          <p:cNvCxnSpPr/>
          <p:nvPr/>
        </p:nvCxnSpPr>
        <p:spPr>
          <a:xfrm>
            <a:off x="8751222" y="2935032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99" name="직사각형 98"/>
          <p:cNvSpPr/>
          <p:nvPr/>
        </p:nvSpPr>
        <p:spPr>
          <a:xfrm>
            <a:off x="8728997" y="3663640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원통 99"/>
          <p:cNvSpPr/>
          <p:nvPr/>
        </p:nvSpPr>
        <p:spPr>
          <a:xfrm>
            <a:off x="8917910" y="2469895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678816" y="4303102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2" name="TextBox 29"/>
          <p:cNvSpPr txBox="1">
            <a:spLocks noChangeArrowheads="1"/>
          </p:cNvSpPr>
          <p:nvPr/>
        </p:nvSpPr>
        <p:spPr bwMode="auto">
          <a:xfrm>
            <a:off x="4995990" y="3869774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3" name="TextBox 178"/>
          <p:cNvSpPr txBox="1">
            <a:spLocks noChangeArrowheads="1"/>
          </p:cNvSpPr>
          <p:nvPr/>
        </p:nvSpPr>
        <p:spPr bwMode="auto">
          <a:xfrm>
            <a:off x="7301514" y="3568762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6982746" y="3845761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 flipV="1">
            <a:off x="4701041" y="3836983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6" name="TextBox 29"/>
          <p:cNvSpPr txBox="1">
            <a:spLocks noChangeArrowheads="1"/>
          </p:cNvSpPr>
          <p:nvPr/>
        </p:nvSpPr>
        <p:spPr bwMode="auto">
          <a:xfrm>
            <a:off x="3548755" y="3325474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로그인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3269582" y="4303103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8" name="TextBox 224"/>
          <p:cNvSpPr txBox="1">
            <a:spLocks noChangeArrowheads="1"/>
          </p:cNvSpPr>
          <p:nvPr/>
        </p:nvSpPr>
        <p:spPr bwMode="auto">
          <a:xfrm>
            <a:off x="3352670" y="4034042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로그인 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772911" y="4507498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4678816" y="4373354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11" name="직선 화살표 연결선 110"/>
          <p:cNvCxnSpPr/>
          <p:nvPr/>
        </p:nvCxnSpPr>
        <p:spPr>
          <a:xfrm>
            <a:off x="3285925" y="4835837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2" name="TextBox 224"/>
          <p:cNvSpPr txBox="1">
            <a:spLocks noChangeArrowheads="1"/>
          </p:cNvSpPr>
          <p:nvPr/>
        </p:nvSpPr>
        <p:spPr bwMode="auto">
          <a:xfrm>
            <a:off x="3517680" y="457347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로그아웃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113" name="그룹 127"/>
          <p:cNvGrpSpPr>
            <a:grpSpLocks/>
          </p:cNvGrpSpPr>
          <p:nvPr/>
        </p:nvGrpSpPr>
        <p:grpSpPr bwMode="auto">
          <a:xfrm>
            <a:off x="7084620" y="4841942"/>
            <a:ext cx="285750" cy="141287"/>
            <a:chOff x="6539359" y="2803972"/>
            <a:chExt cx="286230" cy="141104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6" name="직선 화살표 연결선 115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17" name="TextBox 157"/>
          <p:cNvSpPr txBox="1">
            <a:spLocks noChangeArrowheads="1"/>
          </p:cNvSpPr>
          <p:nvPr/>
        </p:nvSpPr>
        <p:spPr bwMode="auto">
          <a:xfrm>
            <a:off x="6963007" y="4575394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홈화면출력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8" name="TextBox 29"/>
          <p:cNvSpPr txBox="1">
            <a:spLocks noChangeArrowheads="1"/>
          </p:cNvSpPr>
          <p:nvPr/>
        </p:nvSpPr>
        <p:spPr bwMode="auto">
          <a:xfrm>
            <a:off x="5130208" y="4801452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4770097" y="4816992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83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535755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(ID 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찾기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914304" y="2464428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3223742" y="3088315"/>
            <a:ext cx="39686" cy="245829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665192" y="2981953"/>
            <a:ext cx="16553" cy="256465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7012150" y="3077203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3203104" y="3391528"/>
            <a:ext cx="60324" cy="207738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330103" y="377561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3109442" y="2462839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063403" y="2700965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3196754" y="2627939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3109441" y="2793039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3196753" y="2804153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909416" y="2910514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grpSp>
        <p:nvGrpSpPr>
          <p:cNvPr id="75" name="그룹 127"/>
          <p:cNvGrpSpPr>
            <a:grpSpLocks/>
          </p:cNvGrpSpPr>
          <p:nvPr/>
        </p:nvGrpSpPr>
        <p:grpSpPr bwMode="auto">
          <a:xfrm>
            <a:off x="4769172" y="3783160"/>
            <a:ext cx="285750" cy="141287"/>
            <a:chOff x="6539359" y="2803972"/>
            <a:chExt cx="286230" cy="141104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0" name="직선 화살표 연결선 11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21" name="TextBox 157"/>
          <p:cNvSpPr txBox="1">
            <a:spLocks noChangeArrowheads="1"/>
          </p:cNvSpPr>
          <p:nvPr/>
        </p:nvSpPr>
        <p:spPr bwMode="auto">
          <a:xfrm>
            <a:off x="4703538" y="3506864"/>
            <a:ext cx="1037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ID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찾기 양식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130203" y="2602540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3" name="TextBox 161"/>
          <p:cNvSpPr txBox="1">
            <a:spLocks noChangeArrowheads="1"/>
          </p:cNvSpPr>
          <p:nvPr/>
        </p:nvSpPr>
        <p:spPr bwMode="auto">
          <a:xfrm>
            <a:off x="4217516" y="2651753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19378" y="2616827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5" name="TextBox 163"/>
          <p:cNvSpPr txBox="1">
            <a:spLocks noChangeArrowheads="1"/>
          </p:cNvSpPr>
          <p:nvPr/>
        </p:nvSpPr>
        <p:spPr bwMode="auto">
          <a:xfrm>
            <a:off x="6508279" y="2658103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48523" y="3451026"/>
            <a:ext cx="65087" cy="190433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971194" y="3802343"/>
            <a:ext cx="45719" cy="77004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8" name="그룹 153"/>
          <p:cNvGrpSpPr>
            <a:grpSpLocks/>
          </p:cNvGrpSpPr>
          <p:nvPr/>
        </p:nvGrpSpPr>
        <p:grpSpPr bwMode="auto">
          <a:xfrm>
            <a:off x="8621241" y="2419977"/>
            <a:ext cx="266700" cy="463550"/>
            <a:chOff x="7994278" y="476165"/>
            <a:chExt cx="266700" cy="464818"/>
          </a:xfrm>
        </p:grpSpPr>
        <p:sp>
          <p:nvSpPr>
            <p:cNvPr id="129" name="타원 128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34" name="TextBox 133"/>
          <p:cNvSpPr txBox="1"/>
          <p:nvPr/>
        </p:nvSpPr>
        <p:spPr>
          <a:xfrm>
            <a:off x="8502179" y="2897814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35" name="직선 연결선 134"/>
          <p:cNvCxnSpPr/>
          <p:nvPr/>
        </p:nvCxnSpPr>
        <p:spPr>
          <a:xfrm>
            <a:off x="8810154" y="3113715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36" name="직사각형 135"/>
          <p:cNvSpPr/>
          <p:nvPr/>
        </p:nvSpPr>
        <p:spPr>
          <a:xfrm>
            <a:off x="8787929" y="3842323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7" name="원통 136"/>
          <p:cNvSpPr/>
          <p:nvPr/>
        </p:nvSpPr>
        <p:spPr>
          <a:xfrm>
            <a:off x="8976842" y="2648578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4775522" y="4439127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9" name="TextBox 29"/>
          <p:cNvSpPr txBox="1">
            <a:spLocks noChangeArrowheads="1"/>
          </p:cNvSpPr>
          <p:nvPr/>
        </p:nvSpPr>
        <p:spPr bwMode="auto">
          <a:xfrm>
            <a:off x="5086180" y="4125381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0" name="TextBox 178"/>
          <p:cNvSpPr txBox="1">
            <a:spLocks noChangeArrowheads="1"/>
          </p:cNvSpPr>
          <p:nvPr/>
        </p:nvSpPr>
        <p:spPr bwMode="auto">
          <a:xfrm>
            <a:off x="7360446" y="3770815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7041678" y="4043790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2" name="직선 화살표 연결선 141"/>
          <p:cNvCxnSpPr/>
          <p:nvPr/>
        </p:nvCxnSpPr>
        <p:spPr>
          <a:xfrm flipV="1">
            <a:off x="4805986" y="4081401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43" name="TextBox 29"/>
          <p:cNvSpPr txBox="1">
            <a:spLocks noChangeArrowheads="1"/>
          </p:cNvSpPr>
          <p:nvPr/>
        </p:nvSpPr>
        <p:spPr bwMode="auto">
          <a:xfrm>
            <a:off x="3343735" y="3497807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ID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찾기</a:t>
            </a:r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3321416" y="4435158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5" name="TextBox 224"/>
          <p:cNvSpPr txBox="1">
            <a:spLocks noChangeArrowheads="1"/>
          </p:cNvSpPr>
          <p:nvPr/>
        </p:nvSpPr>
        <p:spPr bwMode="auto">
          <a:xfrm>
            <a:off x="3475253" y="4153221"/>
            <a:ext cx="986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ID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찾기 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31843" y="4686181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4737748" y="4552037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63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67473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비밀번호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찾기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28226" y="261753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137664" y="3241417"/>
            <a:ext cx="39686" cy="245829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4579114" y="3135055"/>
            <a:ext cx="16553" cy="2564654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4" name="직선 연결선 53"/>
          <p:cNvCxnSpPr/>
          <p:nvPr/>
        </p:nvCxnSpPr>
        <p:spPr>
          <a:xfrm>
            <a:off x="6926072" y="3230305"/>
            <a:ext cx="2381" cy="239171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5" name="직사각형 54"/>
          <p:cNvSpPr/>
          <p:nvPr/>
        </p:nvSpPr>
        <p:spPr>
          <a:xfrm>
            <a:off x="3117026" y="3544630"/>
            <a:ext cx="60324" cy="207738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244025" y="3928721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7" name="타원 56"/>
          <p:cNvSpPr/>
          <p:nvPr/>
        </p:nvSpPr>
        <p:spPr>
          <a:xfrm>
            <a:off x="3023364" y="261594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977325" y="285406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9" name="직선 연결선 58"/>
          <p:cNvCxnSpPr/>
          <p:nvPr/>
        </p:nvCxnSpPr>
        <p:spPr>
          <a:xfrm flipH="1">
            <a:off x="3110676" y="278104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직선 연결선 59"/>
          <p:cNvCxnSpPr/>
          <p:nvPr/>
        </p:nvCxnSpPr>
        <p:spPr>
          <a:xfrm flipV="1">
            <a:off x="3023363" y="294614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3110675" y="295725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078517" y="3036001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grpSp>
        <p:nvGrpSpPr>
          <p:cNvPr id="78" name="그룹 127"/>
          <p:cNvGrpSpPr>
            <a:grpSpLocks/>
          </p:cNvGrpSpPr>
          <p:nvPr/>
        </p:nvGrpSpPr>
        <p:grpSpPr bwMode="auto">
          <a:xfrm>
            <a:off x="4683094" y="3936262"/>
            <a:ext cx="285750" cy="141287"/>
            <a:chOff x="6539359" y="2803972"/>
            <a:chExt cx="286230" cy="141104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2" name="TextBox 157"/>
          <p:cNvSpPr txBox="1">
            <a:spLocks noChangeArrowheads="1"/>
          </p:cNvSpPr>
          <p:nvPr/>
        </p:nvSpPr>
        <p:spPr bwMode="auto">
          <a:xfrm>
            <a:off x="4562445" y="3661929"/>
            <a:ext cx="1518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비밀번호 찾기 양식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044125" y="275564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4" name="TextBox 161"/>
          <p:cNvSpPr txBox="1">
            <a:spLocks noChangeArrowheads="1"/>
          </p:cNvSpPr>
          <p:nvPr/>
        </p:nvSpPr>
        <p:spPr bwMode="auto">
          <a:xfrm>
            <a:off x="4131438" y="2804855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333300" y="276992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6" name="TextBox 163"/>
          <p:cNvSpPr txBox="1">
            <a:spLocks noChangeArrowheads="1"/>
          </p:cNvSpPr>
          <p:nvPr/>
        </p:nvSpPr>
        <p:spPr bwMode="auto">
          <a:xfrm>
            <a:off x="6422201" y="2811205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562445" y="3604128"/>
            <a:ext cx="65087" cy="204818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85116" y="3955445"/>
            <a:ext cx="45719" cy="14573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89" name="그룹 153"/>
          <p:cNvGrpSpPr>
            <a:grpSpLocks/>
          </p:cNvGrpSpPr>
          <p:nvPr/>
        </p:nvGrpSpPr>
        <p:grpSpPr bwMode="auto">
          <a:xfrm>
            <a:off x="8535163" y="2573079"/>
            <a:ext cx="266700" cy="463550"/>
            <a:chOff x="7994278" y="476165"/>
            <a:chExt cx="266700" cy="464818"/>
          </a:xfrm>
        </p:grpSpPr>
        <p:sp>
          <p:nvSpPr>
            <p:cNvPr id="90" name="타원 89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5" name="TextBox 94"/>
          <p:cNvSpPr txBox="1"/>
          <p:nvPr/>
        </p:nvSpPr>
        <p:spPr>
          <a:xfrm>
            <a:off x="8416101" y="305091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8724076" y="3266817"/>
            <a:ext cx="11112" cy="214602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8701850" y="3995425"/>
            <a:ext cx="45719" cy="11825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8" name="원통 97"/>
          <p:cNvSpPr/>
          <p:nvPr/>
        </p:nvSpPr>
        <p:spPr>
          <a:xfrm>
            <a:off x="8890764" y="280168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4689444" y="4592229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0" name="TextBox 29"/>
          <p:cNvSpPr txBox="1">
            <a:spLocks noChangeArrowheads="1"/>
          </p:cNvSpPr>
          <p:nvPr/>
        </p:nvSpPr>
        <p:spPr bwMode="auto">
          <a:xfrm>
            <a:off x="5000102" y="427848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1" name="TextBox 178"/>
          <p:cNvSpPr txBox="1">
            <a:spLocks noChangeArrowheads="1"/>
          </p:cNvSpPr>
          <p:nvPr/>
        </p:nvSpPr>
        <p:spPr bwMode="auto">
          <a:xfrm>
            <a:off x="7274368" y="3923917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6955600" y="419689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03" name="직선 화살표 연결선 102"/>
          <p:cNvCxnSpPr/>
          <p:nvPr/>
        </p:nvCxnSpPr>
        <p:spPr>
          <a:xfrm flipV="1">
            <a:off x="4719908" y="4234503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4" name="TextBox 29"/>
          <p:cNvSpPr txBox="1">
            <a:spLocks noChangeArrowheads="1"/>
          </p:cNvSpPr>
          <p:nvPr/>
        </p:nvSpPr>
        <p:spPr bwMode="auto">
          <a:xfrm>
            <a:off x="3257657" y="3650909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비밀번호 찾기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235338" y="4588260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TextBox 224"/>
          <p:cNvSpPr txBox="1">
            <a:spLocks noChangeArrowheads="1"/>
          </p:cNvSpPr>
          <p:nvPr/>
        </p:nvSpPr>
        <p:spPr bwMode="auto">
          <a:xfrm>
            <a:off x="3134489" y="4289568"/>
            <a:ext cx="15183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비밀번호 </a:t>
            </a: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찾기결과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45765" y="4839283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4651670" y="4705139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3259416" y="5171631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0" name="TextBox 29"/>
          <p:cNvSpPr txBox="1">
            <a:spLocks noChangeArrowheads="1"/>
          </p:cNvSpPr>
          <p:nvPr/>
        </p:nvSpPr>
        <p:spPr bwMode="auto">
          <a:xfrm>
            <a:off x="3235338" y="489278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새로운 비밀번호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1" name="TextBox 29"/>
          <p:cNvSpPr txBox="1">
            <a:spLocks noChangeArrowheads="1"/>
          </p:cNvSpPr>
          <p:nvPr/>
        </p:nvSpPr>
        <p:spPr bwMode="auto">
          <a:xfrm>
            <a:off x="5000102" y="5155343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4667794" y="5169821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13" name="직선 화살표 연결선 112"/>
          <p:cNvCxnSpPr/>
          <p:nvPr/>
        </p:nvCxnSpPr>
        <p:spPr>
          <a:xfrm>
            <a:off x="6955600" y="514020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4" name="TextBox 178"/>
          <p:cNvSpPr txBox="1">
            <a:spLocks noChangeArrowheads="1"/>
          </p:cNvSpPr>
          <p:nvPr/>
        </p:nvSpPr>
        <p:spPr bwMode="auto">
          <a:xfrm>
            <a:off x="7296158" y="4754690"/>
            <a:ext cx="1043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61065" y="5521348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66970" y="5387204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17" name="직선 화살표 연결선 116"/>
          <p:cNvCxnSpPr/>
          <p:nvPr/>
        </p:nvCxnSpPr>
        <p:spPr>
          <a:xfrm>
            <a:off x="3233469" y="5436124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8" name="TextBox 224"/>
          <p:cNvSpPr txBox="1">
            <a:spLocks noChangeArrowheads="1"/>
          </p:cNvSpPr>
          <p:nvPr/>
        </p:nvSpPr>
        <p:spPr bwMode="auto">
          <a:xfrm>
            <a:off x="3171080" y="5177981"/>
            <a:ext cx="146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비밀번호 변경결과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56639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9677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메뉴선택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918435" y="2508366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3227873" y="3132253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669323" y="3025891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7016281" y="3121141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3207235" y="3435466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285022" y="4070763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3113573" y="2506777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3067534" y="2744903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3200885" y="2671877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3113572" y="2836977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3200884" y="2848091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913547" y="2954452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75" name="TextBox 152"/>
          <p:cNvSpPr txBox="1">
            <a:spLocks noChangeArrowheads="1"/>
          </p:cNvSpPr>
          <p:nvPr/>
        </p:nvSpPr>
        <p:spPr bwMode="auto">
          <a:xfrm>
            <a:off x="3384474" y="3208989"/>
            <a:ext cx="106792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메뉴선택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(</a:t>
            </a: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카테고리 별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, 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난이도 별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,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0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즐겨찾기</a:t>
            </a: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목록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,</a:t>
            </a:r>
          </a:p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유저 </a:t>
            </a:r>
            <a:r>
              <a:rPr lang="ko-KR" altLang="en-US" sz="10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en-US" altLang="ko-KR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</a:p>
        </p:txBody>
      </p:sp>
      <p:grpSp>
        <p:nvGrpSpPr>
          <p:cNvPr id="76" name="그룹 127"/>
          <p:cNvGrpSpPr>
            <a:grpSpLocks/>
          </p:cNvGrpSpPr>
          <p:nvPr/>
        </p:nvGrpSpPr>
        <p:grpSpPr bwMode="auto">
          <a:xfrm>
            <a:off x="7107402" y="4584020"/>
            <a:ext cx="285750" cy="141287"/>
            <a:chOff x="6539359" y="2803972"/>
            <a:chExt cx="286230" cy="14110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0" name="직선 화살표 연결선 11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21" name="TextBox 157"/>
          <p:cNvSpPr txBox="1">
            <a:spLocks noChangeArrowheads="1"/>
          </p:cNvSpPr>
          <p:nvPr/>
        </p:nvSpPr>
        <p:spPr bwMode="auto">
          <a:xfrm>
            <a:off x="6993051" y="4307946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134334" y="2646478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3" name="TextBox 161"/>
          <p:cNvSpPr txBox="1">
            <a:spLocks noChangeArrowheads="1"/>
          </p:cNvSpPr>
          <p:nvPr/>
        </p:nvSpPr>
        <p:spPr bwMode="auto">
          <a:xfrm>
            <a:off x="4221647" y="2695691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23509" y="2660765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5" name="TextBox 163"/>
          <p:cNvSpPr txBox="1">
            <a:spLocks noChangeArrowheads="1"/>
          </p:cNvSpPr>
          <p:nvPr/>
        </p:nvSpPr>
        <p:spPr bwMode="auto">
          <a:xfrm>
            <a:off x="6512410" y="2702041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652654" y="3494964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975325" y="3846281"/>
            <a:ext cx="45719" cy="77004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8" name="그룹 153"/>
          <p:cNvGrpSpPr>
            <a:grpSpLocks/>
          </p:cNvGrpSpPr>
          <p:nvPr/>
        </p:nvGrpSpPr>
        <p:grpSpPr bwMode="auto">
          <a:xfrm>
            <a:off x="8625372" y="2463915"/>
            <a:ext cx="266700" cy="463550"/>
            <a:chOff x="7994278" y="476165"/>
            <a:chExt cx="266700" cy="464818"/>
          </a:xfrm>
        </p:grpSpPr>
        <p:sp>
          <p:nvSpPr>
            <p:cNvPr id="129" name="타원 128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34" name="TextBox 133"/>
          <p:cNvSpPr txBox="1"/>
          <p:nvPr/>
        </p:nvSpPr>
        <p:spPr>
          <a:xfrm>
            <a:off x="8506310" y="2941752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35" name="직선 연결선 134"/>
          <p:cNvCxnSpPr/>
          <p:nvPr/>
        </p:nvCxnSpPr>
        <p:spPr>
          <a:xfrm>
            <a:off x="8814285" y="3157653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36" name="직사각형 135"/>
          <p:cNvSpPr/>
          <p:nvPr/>
        </p:nvSpPr>
        <p:spPr>
          <a:xfrm>
            <a:off x="8792060" y="388626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7" name="원통 136"/>
          <p:cNvSpPr/>
          <p:nvPr/>
        </p:nvSpPr>
        <p:spPr>
          <a:xfrm>
            <a:off x="8980973" y="2692516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4756633" y="4620524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9" name="TextBox 29"/>
          <p:cNvSpPr txBox="1">
            <a:spLocks noChangeArrowheads="1"/>
          </p:cNvSpPr>
          <p:nvPr/>
        </p:nvSpPr>
        <p:spPr bwMode="auto">
          <a:xfrm>
            <a:off x="5059053" y="4092395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0" name="TextBox 178"/>
          <p:cNvSpPr txBox="1">
            <a:spLocks noChangeArrowheads="1"/>
          </p:cNvSpPr>
          <p:nvPr/>
        </p:nvSpPr>
        <p:spPr bwMode="auto">
          <a:xfrm>
            <a:off x="7364577" y="3791383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7045809" y="406838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2" name="직선 화살표 연결선 141"/>
          <p:cNvCxnSpPr/>
          <p:nvPr/>
        </p:nvCxnSpPr>
        <p:spPr>
          <a:xfrm flipV="1">
            <a:off x="4764104" y="4059604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89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56639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9677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재료선택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83698" y="2459656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193136" y="3083543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634586" y="2977181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6958685" y="3072431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3172498" y="3386756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85211" y="3643930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3078836" y="2458067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3032797" y="2696193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직선 연결선 54"/>
          <p:cNvCxnSpPr/>
          <p:nvPr/>
        </p:nvCxnSpPr>
        <p:spPr>
          <a:xfrm flipH="1">
            <a:off x="3166148" y="2623167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직선 연결선 55"/>
          <p:cNvCxnSpPr/>
          <p:nvPr/>
        </p:nvCxnSpPr>
        <p:spPr>
          <a:xfrm flipV="1">
            <a:off x="3078835" y="2788267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3166147" y="2799381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878810" y="2905742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59" name="TextBox 152"/>
          <p:cNvSpPr txBox="1">
            <a:spLocks noChangeArrowheads="1"/>
          </p:cNvSpPr>
          <p:nvPr/>
        </p:nvSpPr>
        <p:spPr bwMode="auto">
          <a:xfrm>
            <a:off x="3350477" y="3377230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재료선택화면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60" name="그룹 127"/>
          <p:cNvGrpSpPr>
            <a:grpSpLocks/>
          </p:cNvGrpSpPr>
          <p:nvPr/>
        </p:nvGrpSpPr>
        <p:grpSpPr bwMode="auto">
          <a:xfrm>
            <a:off x="7021065" y="4567612"/>
            <a:ext cx="285750" cy="141287"/>
            <a:chOff x="6539359" y="2803972"/>
            <a:chExt cx="286230" cy="141104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79" name="TextBox 157"/>
          <p:cNvSpPr txBox="1">
            <a:spLocks noChangeArrowheads="1"/>
          </p:cNvSpPr>
          <p:nvPr/>
        </p:nvSpPr>
        <p:spPr bwMode="auto">
          <a:xfrm>
            <a:off x="6915029" y="4291538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099597" y="2597768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161"/>
          <p:cNvSpPr txBox="1">
            <a:spLocks noChangeArrowheads="1"/>
          </p:cNvSpPr>
          <p:nvPr/>
        </p:nvSpPr>
        <p:spPr bwMode="auto">
          <a:xfrm>
            <a:off x="4186910" y="2646981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388772" y="2612055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TextBox 163"/>
          <p:cNvSpPr txBox="1">
            <a:spLocks noChangeArrowheads="1"/>
          </p:cNvSpPr>
          <p:nvPr/>
        </p:nvSpPr>
        <p:spPr bwMode="auto">
          <a:xfrm>
            <a:off x="6477673" y="2653331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17917" y="3446254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36461" y="4114381"/>
            <a:ext cx="45719" cy="77004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86" name="그룹 153"/>
          <p:cNvGrpSpPr>
            <a:grpSpLocks/>
          </p:cNvGrpSpPr>
          <p:nvPr/>
        </p:nvGrpSpPr>
        <p:grpSpPr bwMode="auto">
          <a:xfrm>
            <a:off x="8590635" y="2415205"/>
            <a:ext cx="266700" cy="463550"/>
            <a:chOff x="7994278" y="476165"/>
            <a:chExt cx="266700" cy="464818"/>
          </a:xfrm>
        </p:grpSpPr>
        <p:sp>
          <p:nvSpPr>
            <p:cNvPr id="87" name="타원 86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2" name="TextBox 91"/>
          <p:cNvSpPr txBox="1"/>
          <p:nvPr/>
        </p:nvSpPr>
        <p:spPr>
          <a:xfrm>
            <a:off x="8471573" y="2893042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8779548" y="3108943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94" name="직사각형 93"/>
          <p:cNvSpPr/>
          <p:nvPr/>
        </p:nvSpPr>
        <p:spPr>
          <a:xfrm>
            <a:off x="8758910" y="4057828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5" name="원통 94"/>
          <p:cNvSpPr/>
          <p:nvPr/>
        </p:nvSpPr>
        <p:spPr>
          <a:xfrm>
            <a:off x="8946236" y="2643806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4765599" y="4736073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97" name="TextBox 29"/>
          <p:cNvSpPr txBox="1">
            <a:spLocks noChangeArrowheads="1"/>
          </p:cNvSpPr>
          <p:nvPr/>
        </p:nvSpPr>
        <p:spPr bwMode="auto">
          <a:xfrm>
            <a:off x="5075910" y="4503374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98" name="TextBox 178"/>
          <p:cNvSpPr txBox="1">
            <a:spLocks noChangeArrowheads="1"/>
          </p:cNvSpPr>
          <p:nvPr/>
        </p:nvSpPr>
        <p:spPr bwMode="auto">
          <a:xfrm>
            <a:off x="7260311" y="3964509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027415" y="4230396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00" name="그룹 127"/>
          <p:cNvGrpSpPr>
            <a:grpSpLocks/>
          </p:cNvGrpSpPr>
          <p:nvPr/>
        </p:nvGrpSpPr>
        <p:grpSpPr bwMode="auto">
          <a:xfrm>
            <a:off x="4763038" y="3695200"/>
            <a:ext cx="285750" cy="141287"/>
            <a:chOff x="6539359" y="2803972"/>
            <a:chExt cx="286230" cy="141104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3" name="직선 화살표 연결선 102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04" name="TextBox 157"/>
          <p:cNvSpPr txBox="1">
            <a:spLocks noChangeArrowheads="1"/>
          </p:cNvSpPr>
          <p:nvPr/>
        </p:nvSpPr>
        <p:spPr bwMode="auto">
          <a:xfrm>
            <a:off x="4590494" y="3446254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재료선택화면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3285211" y="411389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6" name="TextBox 152"/>
          <p:cNvSpPr txBox="1">
            <a:spLocks noChangeArrowheads="1"/>
          </p:cNvSpPr>
          <p:nvPr/>
        </p:nvSpPr>
        <p:spPr bwMode="auto">
          <a:xfrm>
            <a:off x="3350477" y="3847198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선택목록확인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107" name="그룹 127"/>
          <p:cNvGrpSpPr>
            <a:grpSpLocks/>
          </p:cNvGrpSpPr>
          <p:nvPr/>
        </p:nvGrpSpPr>
        <p:grpSpPr bwMode="auto">
          <a:xfrm>
            <a:off x="4759249" y="4169278"/>
            <a:ext cx="285750" cy="141287"/>
            <a:chOff x="6539359" y="2803972"/>
            <a:chExt cx="286230" cy="14110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11" name="TextBox 157"/>
          <p:cNvSpPr txBox="1">
            <a:spLocks noChangeArrowheads="1"/>
          </p:cNvSpPr>
          <p:nvPr/>
        </p:nvSpPr>
        <p:spPr bwMode="auto">
          <a:xfrm>
            <a:off x="4617929" y="3893364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선택목록화면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302564" y="4472252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3" name="TextBox 152"/>
          <p:cNvSpPr txBox="1">
            <a:spLocks noChangeArrowheads="1"/>
          </p:cNvSpPr>
          <p:nvPr/>
        </p:nvSpPr>
        <p:spPr bwMode="auto">
          <a:xfrm>
            <a:off x="3232822" y="4205552"/>
            <a:ext cx="146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리스트보기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759249" y="4478602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06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56639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95939" y="345854"/>
            <a:ext cx="83695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23266" y="2634932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3132704" y="3258819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574154" y="3152457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6898253" y="3247707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3112066" y="3562032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018404" y="2633343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2972365" y="2871469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직선 연결선 69"/>
          <p:cNvCxnSpPr/>
          <p:nvPr/>
        </p:nvCxnSpPr>
        <p:spPr>
          <a:xfrm flipH="1">
            <a:off x="3105716" y="2798443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V="1">
            <a:off x="3018403" y="2963543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>
            <a:off x="3105715" y="2974657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818378" y="3081018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grpSp>
        <p:nvGrpSpPr>
          <p:cNvPr id="74" name="그룹 127"/>
          <p:cNvGrpSpPr>
            <a:grpSpLocks/>
          </p:cNvGrpSpPr>
          <p:nvPr/>
        </p:nvGrpSpPr>
        <p:grpSpPr bwMode="auto">
          <a:xfrm>
            <a:off x="7005448" y="4192410"/>
            <a:ext cx="285750" cy="141287"/>
            <a:chOff x="6539359" y="2803972"/>
            <a:chExt cx="286230" cy="141104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15" name="TextBox 157"/>
          <p:cNvSpPr txBox="1">
            <a:spLocks noChangeArrowheads="1"/>
          </p:cNvSpPr>
          <p:nvPr/>
        </p:nvSpPr>
        <p:spPr bwMode="auto">
          <a:xfrm>
            <a:off x="6862534" y="3919162"/>
            <a:ext cx="1313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039165" y="2773044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7" name="TextBox 161"/>
          <p:cNvSpPr txBox="1">
            <a:spLocks noChangeArrowheads="1"/>
          </p:cNvSpPr>
          <p:nvPr/>
        </p:nvSpPr>
        <p:spPr bwMode="auto">
          <a:xfrm>
            <a:off x="4126478" y="2822257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28340" y="2787331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9" name="TextBox 163"/>
          <p:cNvSpPr txBox="1">
            <a:spLocks noChangeArrowheads="1"/>
          </p:cNvSpPr>
          <p:nvPr/>
        </p:nvSpPr>
        <p:spPr bwMode="auto">
          <a:xfrm>
            <a:off x="6417241" y="2828607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557485" y="3621530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876029" y="3572067"/>
            <a:ext cx="45719" cy="94726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2" name="그룹 153"/>
          <p:cNvGrpSpPr>
            <a:grpSpLocks/>
          </p:cNvGrpSpPr>
          <p:nvPr/>
        </p:nvGrpSpPr>
        <p:grpSpPr bwMode="auto">
          <a:xfrm>
            <a:off x="8530203" y="2590481"/>
            <a:ext cx="266700" cy="463550"/>
            <a:chOff x="7994278" y="476165"/>
            <a:chExt cx="266700" cy="464818"/>
          </a:xfrm>
        </p:grpSpPr>
        <p:sp>
          <p:nvSpPr>
            <p:cNvPr id="123" name="타원 122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6" name="직선 연결선 125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28" name="TextBox 127"/>
          <p:cNvSpPr txBox="1"/>
          <p:nvPr/>
        </p:nvSpPr>
        <p:spPr>
          <a:xfrm>
            <a:off x="8411141" y="3068318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8719116" y="3284219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30" name="직사각형 129"/>
          <p:cNvSpPr/>
          <p:nvPr/>
        </p:nvSpPr>
        <p:spPr>
          <a:xfrm>
            <a:off x="8715147" y="375538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1" name="원통 130"/>
          <p:cNvSpPr/>
          <p:nvPr/>
        </p:nvSpPr>
        <p:spPr>
          <a:xfrm>
            <a:off x="8885804" y="2819082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4705163" y="4333697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3" name="TextBox 29"/>
          <p:cNvSpPr txBox="1">
            <a:spLocks noChangeArrowheads="1"/>
          </p:cNvSpPr>
          <p:nvPr/>
        </p:nvSpPr>
        <p:spPr bwMode="auto">
          <a:xfrm>
            <a:off x="5029810" y="3853338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4" name="TextBox 178"/>
          <p:cNvSpPr txBox="1">
            <a:spLocks noChangeArrowheads="1"/>
          </p:cNvSpPr>
          <p:nvPr/>
        </p:nvSpPr>
        <p:spPr bwMode="auto">
          <a:xfrm>
            <a:off x="7236064" y="3550541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6955123" y="382198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36" name="직선 화살표 연결선 135"/>
          <p:cNvCxnSpPr/>
          <p:nvPr/>
        </p:nvCxnSpPr>
        <p:spPr>
          <a:xfrm>
            <a:off x="3242132" y="3875238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7" name="TextBox 152"/>
          <p:cNvSpPr txBox="1">
            <a:spLocks noChangeArrowheads="1"/>
          </p:cNvSpPr>
          <p:nvPr/>
        </p:nvSpPr>
        <p:spPr bwMode="auto">
          <a:xfrm>
            <a:off x="3290045" y="3572067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4749616" y="3849066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81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054166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즐겨찾기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920755" y="255447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230193" y="3178357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671643" y="3071995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6995742" y="3167245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3209555" y="3481570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115893" y="255288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3069854" y="279100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직선 연결선 53"/>
          <p:cNvCxnSpPr/>
          <p:nvPr/>
        </p:nvCxnSpPr>
        <p:spPr>
          <a:xfrm flipH="1">
            <a:off x="3203205" y="271798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직선 연결선 54"/>
          <p:cNvCxnSpPr/>
          <p:nvPr/>
        </p:nvCxnSpPr>
        <p:spPr>
          <a:xfrm flipV="1">
            <a:off x="3115892" y="288308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직선 연결선 55"/>
          <p:cNvCxnSpPr/>
          <p:nvPr/>
        </p:nvCxnSpPr>
        <p:spPr>
          <a:xfrm>
            <a:off x="3203204" y="289419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915867" y="3000556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136654" y="269258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9" name="TextBox 161"/>
          <p:cNvSpPr txBox="1">
            <a:spLocks noChangeArrowheads="1"/>
          </p:cNvSpPr>
          <p:nvPr/>
        </p:nvSpPr>
        <p:spPr bwMode="auto">
          <a:xfrm>
            <a:off x="4223967" y="2741795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5829" y="270686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" name="TextBox 163"/>
          <p:cNvSpPr txBox="1">
            <a:spLocks noChangeArrowheads="1"/>
          </p:cNvSpPr>
          <p:nvPr/>
        </p:nvSpPr>
        <p:spPr bwMode="auto">
          <a:xfrm>
            <a:off x="6514730" y="2748145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54974" y="3541068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73518" y="3491605"/>
            <a:ext cx="45719" cy="94726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9" name="그룹 153"/>
          <p:cNvGrpSpPr>
            <a:grpSpLocks/>
          </p:cNvGrpSpPr>
          <p:nvPr/>
        </p:nvGrpSpPr>
        <p:grpSpPr bwMode="auto">
          <a:xfrm>
            <a:off x="8627692" y="2510019"/>
            <a:ext cx="266700" cy="463550"/>
            <a:chOff x="7994278" y="476165"/>
            <a:chExt cx="266700" cy="464818"/>
          </a:xfrm>
        </p:grpSpPr>
        <p:sp>
          <p:nvSpPr>
            <p:cNvPr id="80" name="타원 79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85" name="TextBox 84"/>
          <p:cNvSpPr txBox="1"/>
          <p:nvPr/>
        </p:nvSpPr>
        <p:spPr>
          <a:xfrm>
            <a:off x="8508630" y="298785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8816605" y="3203757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87" name="직사각형 86"/>
          <p:cNvSpPr/>
          <p:nvPr/>
        </p:nvSpPr>
        <p:spPr>
          <a:xfrm>
            <a:off x="8812636" y="3674919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원통 87"/>
          <p:cNvSpPr/>
          <p:nvPr/>
        </p:nvSpPr>
        <p:spPr>
          <a:xfrm>
            <a:off x="8983293" y="273862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802651" y="4156831"/>
            <a:ext cx="2143125" cy="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90" name="TextBox 178"/>
          <p:cNvSpPr txBox="1">
            <a:spLocks noChangeArrowheads="1"/>
          </p:cNvSpPr>
          <p:nvPr/>
        </p:nvSpPr>
        <p:spPr bwMode="auto">
          <a:xfrm>
            <a:off x="7333553" y="3470079"/>
            <a:ext cx="960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7052612" y="374152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2" name="직선 화살표 연결선 91"/>
          <p:cNvCxnSpPr/>
          <p:nvPr/>
        </p:nvCxnSpPr>
        <p:spPr>
          <a:xfrm>
            <a:off x="3339621" y="3794776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3" name="TextBox 152"/>
          <p:cNvSpPr txBox="1">
            <a:spLocks noChangeArrowheads="1"/>
          </p:cNvSpPr>
          <p:nvPr/>
        </p:nvSpPr>
        <p:spPr bwMode="auto">
          <a:xfrm>
            <a:off x="3387534" y="3491605"/>
            <a:ext cx="11592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즐겨찾기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등록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4847105" y="3768604"/>
            <a:ext cx="2098676" cy="7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5" name="TextBox 210"/>
          <p:cNvSpPr txBox="1">
            <a:spLocks noChangeArrowheads="1"/>
          </p:cNvSpPr>
          <p:nvPr/>
        </p:nvSpPr>
        <p:spPr bwMode="auto">
          <a:xfrm>
            <a:off x="5051099" y="3804334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353764" y="415683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97" name="TextBox 224"/>
          <p:cNvSpPr txBox="1">
            <a:spLocks noChangeArrowheads="1"/>
          </p:cNvSpPr>
          <p:nvPr/>
        </p:nvSpPr>
        <p:spPr bwMode="auto">
          <a:xfrm>
            <a:off x="3269879" y="3879832"/>
            <a:ext cx="146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즐겨찾기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등록결과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6638" y="4310925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4761751" y="4218012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38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62889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890910" y="2558153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200348" y="3182040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4" name="직선 연결선 63"/>
          <p:cNvCxnSpPr/>
          <p:nvPr/>
        </p:nvCxnSpPr>
        <p:spPr>
          <a:xfrm>
            <a:off x="4641798" y="3075678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6988756" y="3170928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179710" y="3485253"/>
            <a:ext cx="60324" cy="1402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306709" y="3752635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8" name="타원 67"/>
          <p:cNvSpPr/>
          <p:nvPr/>
        </p:nvSpPr>
        <p:spPr>
          <a:xfrm>
            <a:off x="3086048" y="2556564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3040009" y="2794690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직선 연결선 69"/>
          <p:cNvCxnSpPr/>
          <p:nvPr/>
        </p:nvCxnSpPr>
        <p:spPr>
          <a:xfrm flipH="1">
            <a:off x="3173360" y="2721664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V="1">
            <a:off x="3086047" y="2886764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>
            <a:off x="3173359" y="2897878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886022" y="3004239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사용자</a:t>
            </a:r>
          </a:p>
        </p:txBody>
      </p:sp>
      <p:sp>
        <p:nvSpPr>
          <p:cNvPr id="74" name="TextBox 152"/>
          <p:cNvSpPr txBox="1">
            <a:spLocks noChangeArrowheads="1"/>
          </p:cNvSpPr>
          <p:nvPr/>
        </p:nvSpPr>
        <p:spPr bwMode="auto">
          <a:xfrm>
            <a:off x="3450460" y="3504997"/>
            <a:ext cx="869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0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</a:t>
            </a:r>
            <a:r>
              <a:rPr lang="ko-KR" altLang="en-US" sz="10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등록</a:t>
            </a:r>
            <a:endParaRPr lang="en-US" altLang="ko-KR" sz="10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06809" y="2696265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161"/>
          <p:cNvSpPr txBox="1">
            <a:spLocks noChangeArrowheads="1"/>
          </p:cNvSpPr>
          <p:nvPr/>
        </p:nvSpPr>
        <p:spPr bwMode="auto">
          <a:xfrm>
            <a:off x="4194122" y="2745478"/>
            <a:ext cx="92845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>
                <a:solidFill>
                  <a:srgbClr val="000000"/>
                </a:solidFill>
              </a:rPr>
              <a:t>자취세끼 </a:t>
            </a: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95984" y="2710552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TextBox 163"/>
          <p:cNvSpPr txBox="1">
            <a:spLocks noChangeArrowheads="1"/>
          </p:cNvSpPr>
          <p:nvPr/>
        </p:nvSpPr>
        <p:spPr bwMode="auto">
          <a:xfrm>
            <a:off x="6484885" y="2751828"/>
            <a:ext cx="8739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1200" dirty="0" err="1">
                <a:solidFill>
                  <a:srgbClr val="000000"/>
                </a:solidFill>
              </a:rPr>
              <a:t>앱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서버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625129" y="3544751"/>
            <a:ext cx="65087" cy="139035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947800" y="3896068"/>
            <a:ext cx="45719" cy="77004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3" name="그룹 153"/>
          <p:cNvGrpSpPr>
            <a:grpSpLocks/>
          </p:cNvGrpSpPr>
          <p:nvPr/>
        </p:nvGrpSpPr>
        <p:grpSpPr bwMode="auto">
          <a:xfrm>
            <a:off x="8597847" y="2513702"/>
            <a:ext cx="266700" cy="463550"/>
            <a:chOff x="7994278" y="476165"/>
            <a:chExt cx="266700" cy="464818"/>
          </a:xfrm>
        </p:grpSpPr>
        <p:sp>
          <p:nvSpPr>
            <p:cNvPr id="104" name="타원 103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09" name="TextBox 108"/>
          <p:cNvSpPr txBox="1"/>
          <p:nvPr/>
        </p:nvSpPr>
        <p:spPr>
          <a:xfrm>
            <a:off x="8478785" y="2991539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8786760" y="3207440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1" name="직사각형 110"/>
          <p:cNvSpPr/>
          <p:nvPr/>
        </p:nvSpPr>
        <p:spPr>
          <a:xfrm>
            <a:off x="8764535" y="3936048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원통 111"/>
          <p:cNvSpPr/>
          <p:nvPr/>
        </p:nvSpPr>
        <p:spPr>
          <a:xfrm>
            <a:off x="8953448" y="2742303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13" name="그룹 127"/>
          <p:cNvGrpSpPr>
            <a:grpSpLocks/>
          </p:cNvGrpSpPr>
          <p:nvPr/>
        </p:nvGrpSpPr>
        <p:grpSpPr bwMode="auto">
          <a:xfrm>
            <a:off x="4855552" y="3904181"/>
            <a:ext cx="285750" cy="141287"/>
            <a:chOff x="6539359" y="2803972"/>
            <a:chExt cx="286230" cy="141104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6" name="직선 화살표 연결선 115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117" name="TextBox 157"/>
          <p:cNvSpPr txBox="1">
            <a:spLocks noChangeArrowheads="1"/>
          </p:cNvSpPr>
          <p:nvPr/>
        </p:nvSpPr>
        <p:spPr bwMode="auto">
          <a:xfrm>
            <a:off x="4445560" y="3434482"/>
            <a:ext cx="1795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안내창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출력 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(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관리자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</a:t>
            </a: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이메일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, </a:t>
            </a: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작성양식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5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5093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709597" y="262464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019035" y="3248527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4" name="직선 연결선 43"/>
          <p:cNvCxnSpPr/>
          <p:nvPr/>
        </p:nvCxnSpPr>
        <p:spPr>
          <a:xfrm>
            <a:off x="4460485" y="3142165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5" name="직선 연결선 44"/>
          <p:cNvCxnSpPr/>
          <p:nvPr/>
        </p:nvCxnSpPr>
        <p:spPr>
          <a:xfrm>
            <a:off x="6784584" y="3237415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2998397" y="3551740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111110" y="3808914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9" name="타원 48"/>
          <p:cNvSpPr/>
          <p:nvPr/>
        </p:nvSpPr>
        <p:spPr>
          <a:xfrm>
            <a:off x="2904735" y="262305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858696" y="286117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1" name="직선 연결선 50"/>
          <p:cNvCxnSpPr/>
          <p:nvPr/>
        </p:nvCxnSpPr>
        <p:spPr>
          <a:xfrm flipH="1">
            <a:off x="2992047" y="278815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직선 연결선 51"/>
          <p:cNvCxnSpPr/>
          <p:nvPr/>
        </p:nvCxnSpPr>
        <p:spPr>
          <a:xfrm flipV="1">
            <a:off x="2904734" y="295325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2992046" y="296436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2704709" y="3070726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55" name="TextBox 152"/>
          <p:cNvSpPr txBox="1">
            <a:spLocks noChangeArrowheads="1"/>
          </p:cNvSpPr>
          <p:nvPr/>
        </p:nvSpPr>
        <p:spPr bwMode="auto">
          <a:xfrm>
            <a:off x="3176376" y="3542214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메뉴리스트보기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56" name="그룹 127"/>
          <p:cNvGrpSpPr>
            <a:grpSpLocks/>
          </p:cNvGrpSpPr>
          <p:nvPr/>
        </p:nvGrpSpPr>
        <p:grpSpPr bwMode="auto">
          <a:xfrm>
            <a:off x="6853314" y="4151021"/>
            <a:ext cx="285750" cy="141287"/>
            <a:chOff x="6539359" y="2803972"/>
            <a:chExt cx="286230" cy="141104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157"/>
          <p:cNvSpPr txBox="1">
            <a:spLocks noChangeArrowheads="1"/>
          </p:cNvSpPr>
          <p:nvPr/>
        </p:nvSpPr>
        <p:spPr bwMode="auto">
          <a:xfrm>
            <a:off x="6734558" y="389002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925496" y="276275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2" name="TextBox 161"/>
          <p:cNvSpPr txBox="1">
            <a:spLocks noChangeArrowheads="1"/>
          </p:cNvSpPr>
          <p:nvPr/>
        </p:nvSpPr>
        <p:spPr bwMode="auto">
          <a:xfrm>
            <a:off x="4012809" y="2811965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214671" y="277703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163"/>
          <p:cNvSpPr txBox="1">
            <a:spLocks noChangeArrowheads="1"/>
          </p:cNvSpPr>
          <p:nvPr/>
        </p:nvSpPr>
        <p:spPr bwMode="auto">
          <a:xfrm>
            <a:off x="6303572" y="2818315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438260" y="3773991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62360" y="3820028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82" name="그룹 153"/>
          <p:cNvGrpSpPr>
            <a:grpSpLocks/>
          </p:cNvGrpSpPr>
          <p:nvPr/>
        </p:nvGrpSpPr>
        <p:grpSpPr bwMode="auto">
          <a:xfrm>
            <a:off x="8416534" y="2580189"/>
            <a:ext cx="266700" cy="463550"/>
            <a:chOff x="7994278" y="476165"/>
            <a:chExt cx="266700" cy="464818"/>
          </a:xfrm>
        </p:grpSpPr>
        <p:sp>
          <p:nvSpPr>
            <p:cNvPr id="83" name="타원 82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88" name="TextBox 87"/>
          <p:cNvSpPr txBox="1"/>
          <p:nvPr/>
        </p:nvSpPr>
        <p:spPr>
          <a:xfrm>
            <a:off x="8297472" y="305802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8605447" y="3273927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8584809" y="3763474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1" name="원통 90"/>
          <p:cNvSpPr/>
          <p:nvPr/>
        </p:nvSpPr>
        <p:spPr>
          <a:xfrm>
            <a:off x="8772135" y="280879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4552559" y="3853365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3" name="직선 화살표 연결선 92"/>
          <p:cNvCxnSpPr/>
          <p:nvPr/>
        </p:nvCxnSpPr>
        <p:spPr>
          <a:xfrm flipV="1">
            <a:off x="4544621" y="4268495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94" name="TextBox 29"/>
          <p:cNvSpPr txBox="1">
            <a:spLocks noChangeArrowheads="1"/>
          </p:cNvSpPr>
          <p:nvPr/>
        </p:nvSpPr>
        <p:spPr bwMode="auto">
          <a:xfrm>
            <a:off x="5017563" y="3981952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95" name="TextBox 178"/>
          <p:cNvSpPr txBox="1">
            <a:spLocks noChangeArrowheads="1"/>
          </p:cNvSpPr>
          <p:nvPr/>
        </p:nvSpPr>
        <p:spPr bwMode="auto">
          <a:xfrm>
            <a:off x="7086210" y="3576201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853314" y="3856540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19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05087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상세정보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73109" y="236537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882547" y="2989257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323997" y="2882895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6648096" y="2978145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2861909" y="3292470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74622" y="3549644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2768247" y="236378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722208" y="260190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2855559" y="252888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2768246" y="269398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2855558" y="270509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568221" y="2811456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75" name="TextBox 152"/>
          <p:cNvSpPr txBox="1">
            <a:spLocks noChangeArrowheads="1"/>
          </p:cNvSpPr>
          <p:nvPr/>
        </p:nvSpPr>
        <p:spPr bwMode="auto">
          <a:xfrm>
            <a:off x="3039888" y="3282944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76" name="그룹 127"/>
          <p:cNvGrpSpPr>
            <a:grpSpLocks/>
          </p:cNvGrpSpPr>
          <p:nvPr/>
        </p:nvGrpSpPr>
        <p:grpSpPr bwMode="auto">
          <a:xfrm>
            <a:off x="6716826" y="3891751"/>
            <a:ext cx="285750" cy="141287"/>
            <a:chOff x="6539359" y="2803972"/>
            <a:chExt cx="286230" cy="14110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9" name="TextBox 157"/>
          <p:cNvSpPr txBox="1">
            <a:spLocks noChangeArrowheads="1"/>
          </p:cNvSpPr>
          <p:nvPr/>
        </p:nvSpPr>
        <p:spPr bwMode="auto">
          <a:xfrm>
            <a:off x="6604440" y="363075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789008" y="250348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TextBox 161"/>
          <p:cNvSpPr txBox="1">
            <a:spLocks noChangeArrowheads="1"/>
          </p:cNvSpPr>
          <p:nvPr/>
        </p:nvSpPr>
        <p:spPr bwMode="auto">
          <a:xfrm>
            <a:off x="3876321" y="2552695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78183" y="251776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TextBox 163"/>
          <p:cNvSpPr txBox="1">
            <a:spLocks noChangeArrowheads="1"/>
          </p:cNvSpPr>
          <p:nvPr/>
        </p:nvSpPr>
        <p:spPr bwMode="auto">
          <a:xfrm>
            <a:off x="6167084" y="2559045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301772" y="3514721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625872" y="3560758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6" name="그룹 153"/>
          <p:cNvGrpSpPr>
            <a:grpSpLocks/>
          </p:cNvGrpSpPr>
          <p:nvPr/>
        </p:nvGrpSpPr>
        <p:grpSpPr bwMode="auto">
          <a:xfrm>
            <a:off x="8280046" y="2320919"/>
            <a:ext cx="266700" cy="463550"/>
            <a:chOff x="7994278" y="476165"/>
            <a:chExt cx="266700" cy="464818"/>
          </a:xfrm>
        </p:grpSpPr>
        <p:sp>
          <p:nvSpPr>
            <p:cNvPr id="107" name="타원 106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12" name="TextBox 111"/>
          <p:cNvSpPr txBox="1"/>
          <p:nvPr/>
        </p:nvSpPr>
        <p:spPr>
          <a:xfrm>
            <a:off x="8160984" y="279875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8468959" y="3014657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4" name="직사각형 113"/>
          <p:cNvSpPr/>
          <p:nvPr/>
        </p:nvSpPr>
        <p:spPr>
          <a:xfrm>
            <a:off x="8448321" y="3504204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원통 114"/>
          <p:cNvSpPr/>
          <p:nvPr/>
        </p:nvSpPr>
        <p:spPr>
          <a:xfrm>
            <a:off x="8635647" y="254952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416071" y="3594095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17" name="직선 화살표 연결선 116"/>
          <p:cNvCxnSpPr/>
          <p:nvPr/>
        </p:nvCxnSpPr>
        <p:spPr>
          <a:xfrm flipV="1">
            <a:off x="4408133" y="4009225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8" name="TextBox 29"/>
          <p:cNvSpPr txBox="1">
            <a:spLocks noChangeArrowheads="1"/>
          </p:cNvSpPr>
          <p:nvPr/>
        </p:nvSpPr>
        <p:spPr bwMode="auto">
          <a:xfrm>
            <a:off x="4881075" y="3722682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9" name="TextBox 178"/>
          <p:cNvSpPr txBox="1">
            <a:spLocks noChangeArrowheads="1"/>
          </p:cNvSpPr>
          <p:nvPr/>
        </p:nvSpPr>
        <p:spPr bwMode="auto">
          <a:xfrm>
            <a:off x="6949722" y="3316931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6716826" y="3597270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05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지난 주 지적사항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236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타 앱과 경쟁력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BBD320-E28A-44B5-8418-F9D8A536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10" y="2420860"/>
            <a:ext cx="3888540" cy="2520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2CC735-7718-4A72-A799-7E86767F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02" y="2643370"/>
            <a:ext cx="4536630" cy="23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5" y="323587"/>
            <a:ext cx="937307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73109" y="236537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882547" y="2989257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323997" y="2882895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6648096" y="2978145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2861909" y="3292470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74622" y="3549644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2768247" y="236378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722208" y="260190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2855559" y="252888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2768246" y="269398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2855558" y="270509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568221" y="2811456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75" name="TextBox 152"/>
          <p:cNvSpPr txBox="1">
            <a:spLocks noChangeArrowheads="1"/>
          </p:cNvSpPr>
          <p:nvPr/>
        </p:nvSpPr>
        <p:spPr bwMode="auto">
          <a:xfrm>
            <a:off x="3039888" y="3282944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76" name="그룹 127"/>
          <p:cNvGrpSpPr>
            <a:grpSpLocks/>
          </p:cNvGrpSpPr>
          <p:nvPr/>
        </p:nvGrpSpPr>
        <p:grpSpPr bwMode="auto">
          <a:xfrm>
            <a:off x="6716826" y="3891751"/>
            <a:ext cx="285750" cy="141287"/>
            <a:chOff x="6539359" y="2803972"/>
            <a:chExt cx="286230" cy="14110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9" name="TextBox 157"/>
          <p:cNvSpPr txBox="1">
            <a:spLocks noChangeArrowheads="1"/>
          </p:cNvSpPr>
          <p:nvPr/>
        </p:nvSpPr>
        <p:spPr bwMode="auto">
          <a:xfrm>
            <a:off x="6604440" y="363075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789008" y="250348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TextBox 161"/>
          <p:cNvSpPr txBox="1">
            <a:spLocks noChangeArrowheads="1"/>
          </p:cNvSpPr>
          <p:nvPr/>
        </p:nvSpPr>
        <p:spPr bwMode="auto">
          <a:xfrm>
            <a:off x="3876321" y="2552695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78183" y="251776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TextBox 163"/>
          <p:cNvSpPr txBox="1">
            <a:spLocks noChangeArrowheads="1"/>
          </p:cNvSpPr>
          <p:nvPr/>
        </p:nvSpPr>
        <p:spPr bwMode="auto">
          <a:xfrm>
            <a:off x="6167084" y="2559045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301772" y="3514721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625872" y="3560758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6" name="그룹 153"/>
          <p:cNvGrpSpPr>
            <a:grpSpLocks/>
          </p:cNvGrpSpPr>
          <p:nvPr/>
        </p:nvGrpSpPr>
        <p:grpSpPr bwMode="auto">
          <a:xfrm>
            <a:off x="8280046" y="2320919"/>
            <a:ext cx="266700" cy="463550"/>
            <a:chOff x="7994278" y="476165"/>
            <a:chExt cx="266700" cy="464818"/>
          </a:xfrm>
        </p:grpSpPr>
        <p:sp>
          <p:nvSpPr>
            <p:cNvPr id="107" name="타원 106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12" name="TextBox 111"/>
          <p:cNvSpPr txBox="1"/>
          <p:nvPr/>
        </p:nvSpPr>
        <p:spPr>
          <a:xfrm>
            <a:off x="8160984" y="279875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8468959" y="3014657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4" name="직사각형 113"/>
          <p:cNvSpPr/>
          <p:nvPr/>
        </p:nvSpPr>
        <p:spPr>
          <a:xfrm>
            <a:off x="8448321" y="3504204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원통 114"/>
          <p:cNvSpPr/>
          <p:nvPr/>
        </p:nvSpPr>
        <p:spPr>
          <a:xfrm>
            <a:off x="8635647" y="254952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416071" y="3594095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17" name="직선 화살표 연결선 116"/>
          <p:cNvCxnSpPr/>
          <p:nvPr/>
        </p:nvCxnSpPr>
        <p:spPr>
          <a:xfrm flipV="1">
            <a:off x="4408133" y="4009225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8" name="TextBox 29"/>
          <p:cNvSpPr txBox="1">
            <a:spLocks noChangeArrowheads="1"/>
          </p:cNvSpPr>
          <p:nvPr/>
        </p:nvSpPr>
        <p:spPr bwMode="auto">
          <a:xfrm>
            <a:off x="4881075" y="3722682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9" name="TextBox 178"/>
          <p:cNvSpPr txBox="1">
            <a:spLocks noChangeArrowheads="1"/>
          </p:cNvSpPr>
          <p:nvPr/>
        </p:nvSpPr>
        <p:spPr bwMode="auto">
          <a:xfrm>
            <a:off x="6949722" y="3316931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6716826" y="3597270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11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1339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504966" y="2513293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814404" y="3137180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255854" y="3030818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6579953" y="3126068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793766" y="3440393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906479" y="3697567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2700104" y="2511704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654065" y="2749830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직선 연결선 54"/>
          <p:cNvCxnSpPr/>
          <p:nvPr/>
        </p:nvCxnSpPr>
        <p:spPr>
          <a:xfrm flipH="1">
            <a:off x="2787416" y="2676804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직선 연결선 55"/>
          <p:cNvCxnSpPr/>
          <p:nvPr/>
        </p:nvCxnSpPr>
        <p:spPr>
          <a:xfrm flipV="1">
            <a:off x="2700103" y="2841904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2787415" y="2853018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500078" y="2959379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59" name="TextBox 152"/>
          <p:cNvSpPr txBox="1">
            <a:spLocks noChangeArrowheads="1"/>
          </p:cNvSpPr>
          <p:nvPr/>
        </p:nvSpPr>
        <p:spPr bwMode="auto">
          <a:xfrm>
            <a:off x="3138253" y="343086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메뉴등록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60" name="그룹 127"/>
          <p:cNvGrpSpPr>
            <a:grpSpLocks/>
          </p:cNvGrpSpPr>
          <p:nvPr/>
        </p:nvGrpSpPr>
        <p:grpSpPr bwMode="auto">
          <a:xfrm>
            <a:off x="6624403" y="3754718"/>
            <a:ext cx="285750" cy="141287"/>
            <a:chOff x="6539359" y="2803972"/>
            <a:chExt cx="286230" cy="141104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79" name="TextBox 157"/>
          <p:cNvSpPr txBox="1">
            <a:spLocks noChangeArrowheads="1"/>
          </p:cNvSpPr>
          <p:nvPr/>
        </p:nvSpPr>
        <p:spPr bwMode="auto">
          <a:xfrm>
            <a:off x="6541845" y="3435630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메뉴등록폼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720865" y="2651405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161"/>
          <p:cNvSpPr txBox="1">
            <a:spLocks noChangeArrowheads="1"/>
          </p:cNvSpPr>
          <p:nvPr/>
        </p:nvSpPr>
        <p:spPr bwMode="auto">
          <a:xfrm>
            <a:off x="3808178" y="2700618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10040" y="2665692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TextBox 163"/>
          <p:cNvSpPr txBox="1">
            <a:spLocks noChangeArrowheads="1"/>
          </p:cNvSpPr>
          <p:nvPr/>
        </p:nvSpPr>
        <p:spPr bwMode="auto">
          <a:xfrm>
            <a:off x="6098941" y="2706968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33629" y="3662643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57729" y="3708681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610115" y="441829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87" name="그룹 153"/>
          <p:cNvGrpSpPr>
            <a:grpSpLocks/>
          </p:cNvGrpSpPr>
          <p:nvPr/>
        </p:nvGrpSpPr>
        <p:grpSpPr bwMode="auto">
          <a:xfrm>
            <a:off x="8211903" y="2468842"/>
            <a:ext cx="266700" cy="463550"/>
            <a:chOff x="7994278" y="476165"/>
            <a:chExt cx="266700" cy="464818"/>
          </a:xfrm>
        </p:grpSpPr>
        <p:sp>
          <p:nvSpPr>
            <p:cNvPr id="88" name="타원 87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8092841" y="2946679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8400816" y="3162580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8380178" y="4327805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6" name="TextBox 178"/>
          <p:cNvSpPr txBox="1">
            <a:spLocks noChangeArrowheads="1"/>
          </p:cNvSpPr>
          <p:nvPr/>
        </p:nvSpPr>
        <p:spPr bwMode="auto">
          <a:xfrm>
            <a:off x="6881579" y="4143655"/>
            <a:ext cx="960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3241" y="4726268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2" name="원통 121"/>
          <p:cNvSpPr/>
          <p:nvPr/>
        </p:nvSpPr>
        <p:spPr>
          <a:xfrm>
            <a:off x="8567504" y="2697443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V="1">
            <a:off x="4347928" y="3742018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4" name="직선 화살표 연결선 123"/>
          <p:cNvCxnSpPr/>
          <p:nvPr/>
        </p:nvCxnSpPr>
        <p:spPr>
          <a:xfrm flipV="1">
            <a:off x="4338404" y="3972205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5" name="TextBox 29"/>
          <p:cNvSpPr txBox="1">
            <a:spLocks noChangeArrowheads="1"/>
          </p:cNvSpPr>
          <p:nvPr/>
        </p:nvSpPr>
        <p:spPr bwMode="auto">
          <a:xfrm>
            <a:off x="4619390" y="3707092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2908066" y="4226204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7" name="TextBox 217"/>
          <p:cNvSpPr txBox="1">
            <a:spLocks noChangeArrowheads="1"/>
          </p:cNvSpPr>
          <p:nvPr/>
        </p:nvSpPr>
        <p:spPr bwMode="auto">
          <a:xfrm>
            <a:off x="3095390" y="3967443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4325703" y="4305580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9" name="직선 화살표 연결선 128"/>
          <p:cNvCxnSpPr/>
          <p:nvPr/>
        </p:nvCxnSpPr>
        <p:spPr>
          <a:xfrm flipV="1">
            <a:off x="4332054" y="4572279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0" name="직선 화살표 연결선 129"/>
          <p:cNvCxnSpPr/>
          <p:nvPr/>
        </p:nvCxnSpPr>
        <p:spPr>
          <a:xfrm flipV="1">
            <a:off x="4357454" y="4569105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31" name="직선 화살표 연결선 130"/>
          <p:cNvCxnSpPr/>
          <p:nvPr/>
        </p:nvCxnSpPr>
        <p:spPr>
          <a:xfrm>
            <a:off x="2939816" y="4826279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2" name="TextBox 224"/>
          <p:cNvSpPr txBox="1">
            <a:spLocks noChangeArrowheads="1"/>
          </p:cNvSpPr>
          <p:nvPr/>
        </p:nvSpPr>
        <p:spPr bwMode="auto">
          <a:xfrm>
            <a:off x="3062834" y="454211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메뉴등록결과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3" name="TextBox 210"/>
          <p:cNvSpPr txBox="1">
            <a:spLocks noChangeArrowheads="1"/>
          </p:cNvSpPr>
          <p:nvPr/>
        </p:nvSpPr>
        <p:spPr bwMode="auto">
          <a:xfrm>
            <a:off x="4603515" y="428811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56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1339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534973" y="2348298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844411" y="2972185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285861" y="2865823"/>
            <a:ext cx="15875" cy="249891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6609960" y="2961073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2823773" y="3275398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6486" y="3532572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9" name="타원 68"/>
          <p:cNvSpPr/>
          <p:nvPr/>
        </p:nvSpPr>
        <p:spPr>
          <a:xfrm>
            <a:off x="2730111" y="2346709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2684072" y="2584835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직선 연결선 70"/>
          <p:cNvCxnSpPr/>
          <p:nvPr/>
        </p:nvCxnSpPr>
        <p:spPr>
          <a:xfrm flipH="1">
            <a:off x="2817423" y="2511809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직선 연결선 71"/>
          <p:cNvCxnSpPr/>
          <p:nvPr/>
        </p:nvCxnSpPr>
        <p:spPr>
          <a:xfrm flipV="1">
            <a:off x="2730110" y="2676909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직선 연결선 72"/>
          <p:cNvCxnSpPr/>
          <p:nvPr/>
        </p:nvCxnSpPr>
        <p:spPr>
          <a:xfrm>
            <a:off x="2817422" y="2688023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530085" y="2794384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75" name="TextBox 152"/>
          <p:cNvSpPr txBox="1">
            <a:spLocks noChangeArrowheads="1"/>
          </p:cNvSpPr>
          <p:nvPr/>
        </p:nvSpPr>
        <p:spPr bwMode="auto">
          <a:xfrm>
            <a:off x="3168260" y="326587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메뉴삭제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76" name="그룹 127"/>
          <p:cNvGrpSpPr>
            <a:grpSpLocks/>
          </p:cNvGrpSpPr>
          <p:nvPr/>
        </p:nvGrpSpPr>
        <p:grpSpPr bwMode="auto">
          <a:xfrm>
            <a:off x="6697288" y="3877961"/>
            <a:ext cx="285750" cy="141287"/>
            <a:chOff x="6539359" y="2803972"/>
            <a:chExt cx="286230" cy="14110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9" name="TextBox 157"/>
          <p:cNvSpPr txBox="1">
            <a:spLocks noChangeArrowheads="1"/>
          </p:cNvSpPr>
          <p:nvPr/>
        </p:nvSpPr>
        <p:spPr bwMode="auto">
          <a:xfrm>
            <a:off x="6614723" y="3558873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메뉴리스트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750872" y="2486410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1" name="TextBox 161"/>
          <p:cNvSpPr txBox="1">
            <a:spLocks noChangeArrowheads="1"/>
          </p:cNvSpPr>
          <p:nvPr/>
        </p:nvSpPr>
        <p:spPr bwMode="auto">
          <a:xfrm>
            <a:off x="3838185" y="2535623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6040047" y="2500697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TextBox 163"/>
          <p:cNvSpPr txBox="1">
            <a:spLocks noChangeArrowheads="1"/>
          </p:cNvSpPr>
          <p:nvPr/>
        </p:nvSpPr>
        <p:spPr bwMode="auto">
          <a:xfrm>
            <a:off x="6128948" y="2541973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63636" y="3497648"/>
            <a:ext cx="65087" cy="16399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587736" y="3543686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6659229" y="4289567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07" name="그룹 153"/>
          <p:cNvGrpSpPr>
            <a:grpSpLocks/>
          </p:cNvGrpSpPr>
          <p:nvPr/>
        </p:nvGrpSpPr>
        <p:grpSpPr bwMode="auto">
          <a:xfrm>
            <a:off x="8241910" y="2303847"/>
            <a:ext cx="266700" cy="463550"/>
            <a:chOff x="7994278" y="476165"/>
            <a:chExt cx="266700" cy="464818"/>
          </a:xfrm>
        </p:grpSpPr>
        <p:sp>
          <p:nvSpPr>
            <p:cNvPr id="108" name="타원 107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13" name="TextBox 112"/>
          <p:cNvSpPr txBox="1"/>
          <p:nvPr/>
        </p:nvSpPr>
        <p:spPr>
          <a:xfrm>
            <a:off x="8122848" y="2781684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4" name="직선 연결선 113"/>
          <p:cNvCxnSpPr/>
          <p:nvPr/>
        </p:nvCxnSpPr>
        <p:spPr>
          <a:xfrm>
            <a:off x="8430823" y="2997585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5" name="직사각형 114"/>
          <p:cNvSpPr/>
          <p:nvPr/>
        </p:nvSpPr>
        <p:spPr>
          <a:xfrm>
            <a:off x="8410185" y="4162810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6" name="TextBox 178"/>
          <p:cNvSpPr txBox="1">
            <a:spLocks noChangeArrowheads="1"/>
          </p:cNvSpPr>
          <p:nvPr/>
        </p:nvSpPr>
        <p:spPr bwMode="auto">
          <a:xfrm>
            <a:off x="7003661" y="3983061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02666" y="4849449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8" name="원통 117"/>
          <p:cNvSpPr/>
          <p:nvPr/>
        </p:nvSpPr>
        <p:spPr>
          <a:xfrm>
            <a:off x="8597511" y="2532448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4377935" y="3577023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0" name="직선 화살표 연결선 119"/>
          <p:cNvCxnSpPr/>
          <p:nvPr/>
        </p:nvCxnSpPr>
        <p:spPr>
          <a:xfrm>
            <a:off x="4377935" y="4015776"/>
            <a:ext cx="214153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4" name="TextBox 29"/>
          <p:cNvSpPr txBox="1">
            <a:spLocks noChangeArrowheads="1"/>
          </p:cNvSpPr>
          <p:nvPr/>
        </p:nvSpPr>
        <p:spPr bwMode="auto">
          <a:xfrm>
            <a:off x="4633522" y="3584610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5" name="TextBox 210"/>
          <p:cNvSpPr txBox="1">
            <a:spLocks noChangeArrowheads="1"/>
          </p:cNvSpPr>
          <p:nvPr/>
        </p:nvSpPr>
        <p:spPr bwMode="auto">
          <a:xfrm>
            <a:off x="4621616" y="4265616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2950772" y="425212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7" name="TextBox 217"/>
          <p:cNvSpPr txBox="1">
            <a:spLocks noChangeArrowheads="1"/>
          </p:cNvSpPr>
          <p:nvPr/>
        </p:nvSpPr>
        <p:spPr bwMode="auto">
          <a:xfrm>
            <a:off x="2929322" y="3975123"/>
            <a:ext cx="136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삭제할 메뉴 체크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4397779" y="4270602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39" name="직선 화살표 연결선 138"/>
          <p:cNvCxnSpPr/>
          <p:nvPr/>
        </p:nvCxnSpPr>
        <p:spPr>
          <a:xfrm>
            <a:off x="4340583" y="4569862"/>
            <a:ext cx="221540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40" name="직선 화살표 연결선 139"/>
          <p:cNvCxnSpPr/>
          <p:nvPr/>
        </p:nvCxnSpPr>
        <p:spPr>
          <a:xfrm flipV="1">
            <a:off x="4397779" y="4756536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41" name="직선 화살표 연결선 140"/>
          <p:cNvCxnSpPr/>
          <p:nvPr/>
        </p:nvCxnSpPr>
        <p:spPr>
          <a:xfrm>
            <a:off x="2929322" y="4654122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2" name="TextBox 224"/>
          <p:cNvSpPr txBox="1">
            <a:spLocks noChangeArrowheads="1"/>
          </p:cNvSpPr>
          <p:nvPr/>
        </p:nvSpPr>
        <p:spPr bwMode="auto">
          <a:xfrm>
            <a:off x="3171435" y="4377123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3" name="TextBox 178"/>
          <p:cNvSpPr txBox="1">
            <a:spLocks noChangeArrowheads="1"/>
          </p:cNvSpPr>
          <p:nvPr/>
        </p:nvSpPr>
        <p:spPr bwMode="auto">
          <a:xfrm>
            <a:off x="6911586" y="3275398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6662347" y="3574642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45" name="직사각형 144"/>
          <p:cNvSpPr/>
          <p:nvPr/>
        </p:nvSpPr>
        <p:spPr>
          <a:xfrm>
            <a:off x="8407161" y="3490176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042625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418151" y="2689817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727589" y="3313704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4169039" y="3207342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6493138" y="3302592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78" name="직사각형 77"/>
          <p:cNvSpPr/>
          <p:nvPr/>
        </p:nvSpPr>
        <p:spPr>
          <a:xfrm>
            <a:off x="2706951" y="3616917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819664" y="3874091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0" name="타원 79"/>
          <p:cNvSpPr/>
          <p:nvPr/>
        </p:nvSpPr>
        <p:spPr>
          <a:xfrm>
            <a:off x="2613289" y="2688228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2567250" y="2926354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" name="직선 연결선 81"/>
          <p:cNvCxnSpPr/>
          <p:nvPr/>
        </p:nvCxnSpPr>
        <p:spPr>
          <a:xfrm flipH="1">
            <a:off x="2700601" y="2853328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3" name="직선 연결선 82"/>
          <p:cNvCxnSpPr/>
          <p:nvPr/>
        </p:nvCxnSpPr>
        <p:spPr>
          <a:xfrm flipV="1">
            <a:off x="2613288" y="3018428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2700600" y="3029542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413263" y="3135903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86" name="TextBox 152"/>
          <p:cNvSpPr txBox="1">
            <a:spLocks noChangeArrowheads="1"/>
          </p:cNvSpPr>
          <p:nvPr/>
        </p:nvSpPr>
        <p:spPr bwMode="auto">
          <a:xfrm>
            <a:off x="2819664" y="3607391"/>
            <a:ext cx="1415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레시피리스트보기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87" name="그룹 127"/>
          <p:cNvGrpSpPr>
            <a:grpSpLocks/>
          </p:cNvGrpSpPr>
          <p:nvPr/>
        </p:nvGrpSpPr>
        <p:grpSpPr bwMode="auto">
          <a:xfrm>
            <a:off x="6561868" y="4216198"/>
            <a:ext cx="285750" cy="141287"/>
            <a:chOff x="6539359" y="2803972"/>
            <a:chExt cx="286230" cy="141104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1" name="TextBox 157"/>
          <p:cNvSpPr txBox="1">
            <a:spLocks noChangeArrowheads="1"/>
          </p:cNvSpPr>
          <p:nvPr/>
        </p:nvSpPr>
        <p:spPr bwMode="auto">
          <a:xfrm>
            <a:off x="6439163" y="395520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634050" y="2827929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161"/>
          <p:cNvSpPr txBox="1">
            <a:spLocks noChangeArrowheads="1"/>
          </p:cNvSpPr>
          <p:nvPr/>
        </p:nvSpPr>
        <p:spPr bwMode="auto">
          <a:xfrm>
            <a:off x="3721363" y="2877142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923225" y="2842216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5" name="TextBox 163"/>
          <p:cNvSpPr txBox="1">
            <a:spLocks noChangeArrowheads="1"/>
          </p:cNvSpPr>
          <p:nvPr/>
        </p:nvSpPr>
        <p:spPr bwMode="auto">
          <a:xfrm>
            <a:off x="6012126" y="2883492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46814" y="3839168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470914" y="3885205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22" name="그룹 153"/>
          <p:cNvGrpSpPr>
            <a:grpSpLocks/>
          </p:cNvGrpSpPr>
          <p:nvPr/>
        </p:nvGrpSpPr>
        <p:grpSpPr bwMode="auto">
          <a:xfrm>
            <a:off x="8125088" y="2645366"/>
            <a:ext cx="266700" cy="463550"/>
            <a:chOff x="7994278" y="476165"/>
            <a:chExt cx="266700" cy="464818"/>
          </a:xfrm>
        </p:grpSpPr>
        <p:sp>
          <p:nvSpPr>
            <p:cNvPr id="123" name="타원 122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6" name="직선 연결선 125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28" name="TextBox 127"/>
          <p:cNvSpPr txBox="1"/>
          <p:nvPr/>
        </p:nvSpPr>
        <p:spPr>
          <a:xfrm>
            <a:off x="8006026" y="3123203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8314001" y="3339104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30" name="직사각형 129"/>
          <p:cNvSpPr/>
          <p:nvPr/>
        </p:nvSpPr>
        <p:spPr>
          <a:xfrm>
            <a:off x="8293363" y="3828651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1" name="원통 130"/>
          <p:cNvSpPr/>
          <p:nvPr/>
        </p:nvSpPr>
        <p:spPr>
          <a:xfrm>
            <a:off x="8480689" y="2873967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4261113" y="3918542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33" name="직선 화살표 연결선 132"/>
          <p:cNvCxnSpPr/>
          <p:nvPr/>
        </p:nvCxnSpPr>
        <p:spPr>
          <a:xfrm flipV="1">
            <a:off x="4253175" y="4333672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6" name="TextBox 29"/>
          <p:cNvSpPr txBox="1">
            <a:spLocks noChangeArrowheads="1"/>
          </p:cNvSpPr>
          <p:nvPr/>
        </p:nvSpPr>
        <p:spPr bwMode="auto">
          <a:xfrm>
            <a:off x="4726117" y="4047129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7" name="TextBox 178"/>
          <p:cNvSpPr txBox="1">
            <a:spLocks noChangeArrowheads="1"/>
          </p:cNvSpPr>
          <p:nvPr/>
        </p:nvSpPr>
        <p:spPr bwMode="auto">
          <a:xfrm>
            <a:off x="6794764" y="3641378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6561868" y="3921717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535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23587"/>
            <a:ext cx="1037816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93091" y="260729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802529" y="3231186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243979" y="312482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6568078" y="322007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781891" y="3534399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894604" y="3791573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2688229" y="260571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642190" y="284383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직선 연결선 54"/>
          <p:cNvCxnSpPr/>
          <p:nvPr/>
        </p:nvCxnSpPr>
        <p:spPr>
          <a:xfrm flipH="1">
            <a:off x="2775541" y="277081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직선 연결선 55"/>
          <p:cNvCxnSpPr/>
          <p:nvPr/>
        </p:nvCxnSpPr>
        <p:spPr>
          <a:xfrm flipV="1">
            <a:off x="2688228" y="293591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2775540" y="294702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488203" y="3053385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63" name="TextBox 152"/>
          <p:cNvSpPr txBox="1">
            <a:spLocks noChangeArrowheads="1"/>
          </p:cNvSpPr>
          <p:nvPr/>
        </p:nvSpPr>
        <p:spPr bwMode="auto">
          <a:xfrm>
            <a:off x="2959870" y="3524873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64" name="그룹 127"/>
          <p:cNvGrpSpPr>
            <a:grpSpLocks/>
          </p:cNvGrpSpPr>
          <p:nvPr/>
        </p:nvGrpSpPr>
        <p:grpSpPr bwMode="auto">
          <a:xfrm>
            <a:off x="6636808" y="4133680"/>
            <a:ext cx="285750" cy="141287"/>
            <a:chOff x="6539359" y="2803972"/>
            <a:chExt cx="286230" cy="14110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8" name="TextBox 157"/>
          <p:cNvSpPr txBox="1">
            <a:spLocks noChangeArrowheads="1"/>
          </p:cNvSpPr>
          <p:nvPr/>
        </p:nvSpPr>
        <p:spPr bwMode="auto">
          <a:xfrm>
            <a:off x="6524422" y="3843296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레시피상세정보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708990" y="274541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0" name="TextBox 161"/>
          <p:cNvSpPr txBox="1">
            <a:spLocks noChangeArrowheads="1"/>
          </p:cNvSpPr>
          <p:nvPr/>
        </p:nvSpPr>
        <p:spPr bwMode="auto">
          <a:xfrm>
            <a:off x="3796303" y="2794624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998165" y="275969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163"/>
          <p:cNvSpPr txBox="1">
            <a:spLocks noChangeArrowheads="1"/>
          </p:cNvSpPr>
          <p:nvPr/>
        </p:nvSpPr>
        <p:spPr bwMode="auto">
          <a:xfrm>
            <a:off x="6087066" y="280097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21754" y="3756650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545854" y="3802687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5" name="그룹 153"/>
          <p:cNvGrpSpPr>
            <a:grpSpLocks/>
          </p:cNvGrpSpPr>
          <p:nvPr/>
        </p:nvGrpSpPr>
        <p:grpSpPr bwMode="auto">
          <a:xfrm>
            <a:off x="8200028" y="2562848"/>
            <a:ext cx="266700" cy="463550"/>
            <a:chOff x="7994278" y="476165"/>
            <a:chExt cx="266700" cy="464818"/>
          </a:xfrm>
        </p:grpSpPr>
        <p:sp>
          <p:nvSpPr>
            <p:cNvPr id="76" name="타원 75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8080966" y="304068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8388941" y="3256586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02" name="직사각형 101"/>
          <p:cNvSpPr/>
          <p:nvPr/>
        </p:nvSpPr>
        <p:spPr>
          <a:xfrm>
            <a:off x="8368303" y="3746133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원통 102"/>
          <p:cNvSpPr/>
          <p:nvPr/>
        </p:nvSpPr>
        <p:spPr>
          <a:xfrm>
            <a:off x="8555629" y="279144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4336053" y="383602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 flipV="1">
            <a:off x="4328115" y="4251154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TextBox 29"/>
          <p:cNvSpPr txBox="1">
            <a:spLocks noChangeArrowheads="1"/>
          </p:cNvSpPr>
          <p:nvPr/>
        </p:nvSpPr>
        <p:spPr bwMode="auto">
          <a:xfrm>
            <a:off x="4801057" y="3964611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7" name="TextBox 178"/>
          <p:cNvSpPr txBox="1">
            <a:spLocks noChangeArrowheads="1"/>
          </p:cNvSpPr>
          <p:nvPr/>
        </p:nvSpPr>
        <p:spPr bwMode="auto">
          <a:xfrm>
            <a:off x="6869704" y="3558860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6636808" y="3839199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75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84326"/>
            <a:ext cx="10063973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25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96409" y="2455530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905847" y="3079417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4347297" y="2973055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6671396" y="3068305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78" name="직사각형 77"/>
          <p:cNvSpPr/>
          <p:nvPr/>
        </p:nvSpPr>
        <p:spPr>
          <a:xfrm>
            <a:off x="2885209" y="3382630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997922" y="3639804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0" name="타원 79"/>
          <p:cNvSpPr/>
          <p:nvPr/>
        </p:nvSpPr>
        <p:spPr>
          <a:xfrm>
            <a:off x="2791547" y="2453941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2745508" y="2692067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" name="직선 연결선 81"/>
          <p:cNvCxnSpPr/>
          <p:nvPr/>
        </p:nvCxnSpPr>
        <p:spPr>
          <a:xfrm flipH="1">
            <a:off x="2878859" y="2619041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3" name="직선 연결선 82"/>
          <p:cNvCxnSpPr/>
          <p:nvPr/>
        </p:nvCxnSpPr>
        <p:spPr>
          <a:xfrm flipV="1">
            <a:off x="2791546" y="2784141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2878858" y="2795255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591521" y="2901616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86" name="TextBox 152"/>
          <p:cNvSpPr txBox="1">
            <a:spLocks noChangeArrowheads="1"/>
          </p:cNvSpPr>
          <p:nvPr/>
        </p:nvSpPr>
        <p:spPr bwMode="auto">
          <a:xfrm>
            <a:off x="3154280" y="3379612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레시피등록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87" name="그룹 127"/>
          <p:cNvGrpSpPr>
            <a:grpSpLocks/>
          </p:cNvGrpSpPr>
          <p:nvPr/>
        </p:nvGrpSpPr>
        <p:grpSpPr bwMode="auto">
          <a:xfrm>
            <a:off x="6715846" y="3696955"/>
            <a:ext cx="285750" cy="141287"/>
            <a:chOff x="6539359" y="2803972"/>
            <a:chExt cx="286230" cy="141104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1" name="TextBox 157"/>
          <p:cNvSpPr txBox="1">
            <a:spLocks noChangeArrowheads="1"/>
          </p:cNvSpPr>
          <p:nvPr/>
        </p:nvSpPr>
        <p:spPr bwMode="auto">
          <a:xfrm>
            <a:off x="6615873" y="3377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레시피등록폼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12308" y="2593642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161"/>
          <p:cNvSpPr txBox="1">
            <a:spLocks noChangeArrowheads="1"/>
          </p:cNvSpPr>
          <p:nvPr/>
        </p:nvSpPr>
        <p:spPr bwMode="auto">
          <a:xfrm>
            <a:off x="3899621" y="2642855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101483" y="2607929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5" name="TextBox 163"/>
          <p:cNvSpPr txBox="1">
            <a:spLocks noChangeArrowheads="1"/>
          </p:cNvSpPr>
          <p:nvPr/>
        </p:nvSpPr>
        <p:spPr bwMode="auto">
          <a:xfrm>
            <a:off x="6190384" y="2649205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25072" y="3604880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9172" y="3650918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701558" y="4360529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11" name="그룹 153"/>
          <p:cNvGrpSpPr>
            <a:grpSpLocks/>
          </p:cNvGrpSpPr>
          <p:nvPr/>
        </p:nvGrpSpPr>
        <p:grpSpPr bwMode="auto">
          <a:xfrm>
            <a:off x="8303346" y="2411079"/>
            <a:ext cx="266700" cy="463550"/>
            <a:chOff x="7994278" y="476165"/>
            <a:chExt cx="266700" cy="464818"/>
          </a:xfrm>
        </p:grpSpPr>
        <p:sp>
          <p:nvSpPr>
            <p:cNvPr id="112" name="타원 111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17" name="TextBox 116"/>
          <p:cNvSpPr txBox="1"/>
          <p:nvPr/>
        </p:nvSpPr>
        <p:spPr>
          <a:xfrm>
            <a:off x="8184284" y="2888916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8492259" y="3104817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9" name="직사각형 118"/>
          <p:cNvSpPr/>
          <p:nvPr/>
        </p:nvSpPr>
        <p:spPr>
          <a:xfrm>
            <a:off x="8471621" y="4270042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78"/>
          <p:cNvSpPr txBox="1">
            <a:spLocks noChangeArrowheads="1"/>
          </p:cNvSpPr>
          <p:nvPr/>
        </p:nvSpPr>
        <p:spPr bwMode="auto">
          <a:xfrm>
            <a:off x="6973022" y="4085892"/>
            <a:ext cx="9604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 SQL insert</a:t>
            </a:r>
            <a:endParaRPr lang="ko-KR" altLang="en-US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34684" y="4668505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2" name="원통 121"/>
          <p:cNvSpPr/>
          <p:nvPr/>
        </p:nvSpPr>
        <p:spPr>
          <a:xfrm>
            <a:off x="8658947" y="2639680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V="1">
            <a:off x="4439371" y="3684255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4" name="직선 화살표 연결선 123"/>
          <p:cNvCxnSpPr/>
          <p:nvPr/>
        </p:nvCxnSpPr>
        <p:spPr>
          <a:xfrm flipV="1">
            <a:off x="4429847" y="3914442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5" name="TextBox 29"/>
          <p:cNvSpPr txBox="1">
            <a:spLocks noChangeArrowheads="1"/>
          </p:cNvSpPr>
          <p:nvPr/>
        </p:nvSpPr>
        <p:spPr bwMode="auto">
          <a:xfrm>
            <a:off x="4710833" y="3649329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2999509" y="4168441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7" name="TextBox 217"/>
          <p:cNvSpPr txBox="1">
            <a:spLocks noChangeArrowheads="1"/>
          </p:cNvSpPr>
          <p:nvPr/>
        </p:nvSpPr>
        <p:spPr bwMode="auto">
          <a:xfrm>
            <a:off x="3186833" y="3909680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4417146" y="4247817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9" name="직선 화살표 연결선 128"/>
          <p:cNvCxnSpPr/>
          <p:nvPr/>
        </p:nvCxnSpPr>
        <p:spPr>
          <a:xfrm flipV="1">
            <a:off x="4423497" y="4514516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0" name="직선 화살표 연결선 129"/>
          <p:cNvCxnSpPr/>
          <p:nvPr/>
        </p:nvCxnSpPr>
        <p:spPr>
          <a:xfrm flipV="1">
            <a:off x="4448897" y="4511342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31" name="직선 화살표 연결선 130"/>
          <p:cNvCxnSpPr/>
          <p:nvPr/>
        </p:nvCxnSpPr>
        <p:spPr>
          <a:xfrm>
            <a:off x="3031259" y="4768516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2" name="TextBox 224"/>
          <p:cNvSpPr txBox="1">
            <a:spLocks noChangeArrowheads="1"/>
          </p:cNvSpPr>
          <p:nvPr/>
        </p:nvSpPr>
        <p:spPr bwMode="auto">
          <a:xfrm>
            <a:off x="3085413" y="4484354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레시피등록결과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3" name="TextBox 210"/>
          <p:cNvSpPr txBox="1">
            <a:spLocks noChangeArrowheads="1"/>
          </p:cNvSpPr>
          <p:nvPr/>
        </p:nvSpPr>
        <p:spPr bwMode="auto">
          <a:xfrm>
            <a:off x="4694958" y="4230355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POST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0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84326"/>
            <a:ext cx="10121682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수정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25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98604" y="2397438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908042" y="3021325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8" name="직선 연결선 57"/>
          <p:cNvCxnSpPr/>
          <p:nvPr/>
        </p:nvCxnSpPr>
        <p:spPr>
          <a:xfrm>
            <a:off x="4349492" y="2914963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3" name="직선 연결선 62"/>
          <p:cNvCxnSpPr/>
          <p:nvPr/>
        </p:nvCxnSpPr>
        <p:spPr>
          <a:xfrm>
            <a:off x="6673591" y="3010213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64" name="직사각형 63"/>
          <p:cNvSpPr/>
          <p:nvPr/>
        </p:nvSpPr>
        <p:spPr>
          <a:xfrm>
            <a:off x="2887404" y="3324538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00117" y="3581712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6" name="타원 65"/>
          <p:cNvSpPr/>
          <p:nvPr/>
        </p:nvSpPr>
        <p:spPr>
          <a:xfrm>
            <a:off x="2793742" y="2395849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2747703" y="2633975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8" name="직선 연결선 67"/>
          <p:cNvCxnSpPr/>
          <p:nvPr/>
        </p:nvCxnSpPr>
        <p:spPr>
          <a:xfrm flipH="1">
            <a:off x="2881054" y="2560949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9" name="직선 연결선 68"/>
          <p:cNvCxnSpPr/>
          <p:nvPr/>
        </p:nvCxnSpPr>
        <p:spPr>
          <a:xfrm flipV="1">
            <a:off x="2793741" y="2726049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2881053" y="2737163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593716" y="2843524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72" name="TextBox 152"/>
          <p:cNvSpPr txBox="1">
            <a:spLocks noChangeArrowheads="1"/>
          </p:cNvSpPr>
          <p:nvPr/>
        </p:nvSpPr>
        <p:spPr bwMode="auto">
          <a:xfrm>
            <a:off x="3156475" y="3304713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레시피수정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73" name="그룹 127"/>
          <p:cNvGrpSpPr>
            <a:grpSpLocks/>
          </p:cNvGrpSpPr>
          <p:nvPr/>
        </p:nvGrpSpPr>
        <p:grpSpPr bwMode="auto">
          <a:xfrm>
            <a:off x="6718041" y="3638863"/>
            <a:ext cx="285750" cy="141287"/>
            <a:chOff x="6539359" y="2803972"/>
            <a:chExt cx="286230" cy="141104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77" name="TextBox 157"/>
          <p:cNvSpPr txBox="1">
            <a:spLocks noChangeArrowheads="1"/>
          </p:cNvSpPr>
          <p:nvPr/>
        </p:nvSpPr>
        <p:spPr bwMode="auto">
          <a:xfrm>
            <a:off x="6595803" y="331977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 err="1">
                <a:solidFill>
                  <a:srgbClr val="000000"/>
                </a:solidFill>
                <a:latin typeface="HY헤드라인M" panose="02030600000101010101" pitchFamily="18" charset="-127"/>
              </a:rPr>
              <a:t>레시피수정폼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814503" y="2535550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8" name="TextBox 161"/>
          <p:cNvSpPr txBox="1">
            <a:spLocks noChangeArrowheads="1"/>
          </p:cNvSpPr>
          <p:nvPr/>
        </p:nvSpPr>
        <p:spPr bwMode="auto">
          <a:xfrm>
            <a:off x="3901816" y="2584763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6103678" y="2549837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0" name="TextBox 163"/>
          <p:cNvSpPr txBox="1">
            <a:spLocks noChangeArrowheads="1"/>
          </p:cNvSpPr>
          <p:nvPr/>
        </p:nvSpPr>
        <p:spPr bwMode="auto">
          <a:xfrm>
            <a:off x="6192579" y="2591113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327267" y="3546788"/>
            <a:ext cx="65087" cy="12144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651367" y="3592826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6703753" y="4302437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04" name="그룹 153"/>
          <p:cNvGrpSpPr>
            <a:grpSpLocks/>
          </p:cNvGrpSpPr>
          <p:nvPr/>
        </p:nvGrpSpPr>
        <p:grpSpPr bwMode="auto">
          <a:xfrm>
            <a:off x="8305541" y="2352987"/>
            <a:ext cx="266700" cy="463550"/>
            <a:chOff x="7994278" y="476165"/>
            <a:chExt cx="266700" cy="464818"/>
          </a:xfrm>
        </p:grpSpPr>
        <p:sp>
          <p:nvSpPr>
            <p:cNvPr id="105" name="타원 104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4" name="직선 연결선 133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35" name="TextBox 134"/>
          <p:cNvSpPr txBox="1"/>
          <p:nvPr/>
        </p:nvSpPr>
        <p:spPr>
          <a:xfrm>
            <a:off x="8186479" y="2830824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36" name="직선 연결선 135"/>
          <p:cNvCxnSpPr/>
          <p:nvPr/>
        </p:nvCxnSpPr>
        <p:spPr>
          <a:xfrm>
            <a:off x="8494454" y="3046725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37" name="직사각형 136"/>
          <p:cNvSpPr/>
          <p:nvPr/>
        </p:nvSpPr>
        <p:spPr>
          <a:xfrm>
            <a:off x="8473816" y="4211950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8" name="TextBox 178"/>
          <p:cNvSpPr txBox="1">
            <a:spLocks noChangeArrowheads="1"/>
          </p:cNvSpPr>
          <p:nvPr/>
        </p:nvSpPr>
        <p:spPr bwMode="auto">
          <a:xfrm>
            <a:off x="6975217" y="4027800"/>
            <a:ext cx="10438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update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36879" y="4610413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40" name="원통 139"/>
          <p:cNvSpPr/>
          <p:nvPr/>
        </p:nvSpPr>
        <p:spPr>
          <a:xfrm>
            <a:off x="8661142" y="2581588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 flipV="1">
            <a:off x="4441566" y="3626163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2" name="직선 화살표 연결선 141"/>
          <p:cNvCxnSpPr/>
          <p:nvPr/>
        </p:nvCxnSpPr>
        <p:spPr>
          <a:xfrm flipV="1">
            <a:off x="4432042" y="3856350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3" name="TextBox 29"/>
          <p:cNvSpPr txBox="1">
            <a:spLocks noChangeArrowheads="1"/>
          </p:cNvSpPr>
          <p:nvPr/>
        </p:nvSpPr>
        <p:spPr bwMode="auto">
          <a:xfrm>
            <a:off x="4713028" y="3591237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44" name="TextBox 210"/>
          <p:cNvSpPr txBox="1">
            <a:spLocks noChangeArrowheads="1"/>
          </p:cNvSpPr>
          <p:nvPr/>
        </p:nvSpPr>
        <p:spPr bwMode="auto">
          <a:xfrm>
            <a:off x="4697153" y="4172263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PUT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3001704" y="4110349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46" name="TextBox 217"/>
          <p:cNvSpPr txBox="1">
            <a:spLocks noChangeArrowheads="1"/>
          </p:cNvSpPr>
          <p:nvPr/>
        </p:nvSpPr>
        <p:spPr bwMode="auto">
          <a:xfrm>
            <a:off x="3189028" y="3851588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>
                <a:solidFill>
                  <a:srgbClr val="000000"/>
                </a:solidFill>
                <a:latin typeface="HY헤드라인M" panose="02030600000101010101" pitchFamily="18" charset="-127"/>
              </a:rPr>
              <a:t>양식작성</a:t>
            </a:r>
            <a:endParaRPr lang="en-US" altLang="ko-KR" sz="1200" kern="120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4419341" y="4189725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48" name="직선 화살표 연결선 147"/>
          <p:cNvCxnSpPr/>
          <p:nvPr/>
        </p:nvCxnSpPr>
        <p:spPr>
          <a:xfrm flipV="1">
            <a:off x="4425692" y="4456424"/>
            <a:ext cx="2149475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49" name="직선 화살표 연결선 148"/>
          <p:cNvCxnSpPr/>
          <p:nvPr/>
        </p:nvCxnSpPr>
        <p:spPr>
          <a:xfrm flipV="1">
            <a:off x="4451092" y="4453250"/>
            <a:ext cx="2141537" cy="2651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50" name="직선 화살표 연결선 149"/>
          <p:cNvCxnSpPr/>
          <p:nvPr/>
        </p:nvCxnSpPr>
        <p:spPr>
          <a:xfrm>
            <a:off x="3033454" y="4710424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51" name="TextBox 224"/>
          <p:cNvSpPr txBox="1">
            <a:spLocks noChangeArrowheads="1"/>
          </p:cNvSpPr>
          <p:nvPr/>
        </p:nvSpPr>
        <p:spPr bwMode="auto">
          <a:xfrm>
            <a:off x="3235066" y="4426263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수정결과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8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5093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664119" y="2508249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2973557" y="3132136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4415007" y="3025774"/>
            <a:ext cx="15875" cy="19573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6739106" y="3121024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2952919" y="3435349"/>
            <a:ext cx="60324" cy="82946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065632" y="3692523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53" name="타원 52"/>
          <p:cNvSpPr/>
          <p:nvPr/>
        </p:nvSpPr>
        <p:spPr>
          <a:xfrm>
            <a:off x="2859257" y="2506660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813218" y="2744786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5" name="직선 연결선 54"/>
          <p:cNvCxnSpPr/>
          <p:nvPr/>
        </p:nvCxnSpPr>
        <p:spPr>
          <a:xfrm flipH="1">
            <a:off x="2946569" y="2671760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6" name="직선 연결선 55"/>
          <p:cNvCxnSpPr/>
          <p:nvPr/>
        </p:nvCxnSpPr>
        <p:spPr>
          <a:xfrm flipV="1">
            <a:off x="2859256" y="2836860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2946568" y="2847974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59231" y="2954335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63" name="TextBox 152"/>
          <p:cNvSpPr txBox="1">
            <a:spLocks noChangeArrowheads="1"/>
          </p:cNvSpPr>
          <p:nvPr/>
        </p:nvSpPr>
        <p:spPr bwMode="auto">
          <a:xfrm>
            <a:off x="3130898" y="3425823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회원리스트보기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64" name="그룹 127"/>
          <p:cNvGrpSpPr>
            <a:grpSpLocks/>
          </p:cNvGrpSpPr>
          <p:nvPr/>
        </p:nvGrpSpPr>
        <p:grpSpPr bwMode="auto">
          <a:xfrm>
            <a:off x="6807836" y="4034630"/>
            <a:ext cx="285750" cy="141287"/>
            <a:chOff x="6539359" y="2803972"/>
            <a:chExt cx="286230" cy="14110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8" name="TextBox 157"/>
          <p:cNvSpPr txBox="1">
            <a:spLocks noChangeArrowheads="1"/>
          </p:cNvSpPr>
          <p:nvPr/>
        </p:nvSpPr>
        <p:spPr bwMode="auto">
          <a:xfrm>
            <a:off x="6689080" y="3773634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880018" y="2646361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0" name="TextBox 161"/>
          <p:cNvSpPr txBox="1">
            <a:spLocks noChangeArrowheads="1"/>
          </p:cNvSpPr>
          <p:nvPr/>
        </p:nvSpPr>
        <p:spPr bwMode="auto">
          <a:xfrm>
            <a:off x="3967331" y="2695574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169193" y="2660648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163"/>
          <p:cNvSpPr txBox="1">
            <a:spLocks noChangeArrowheads="1"/>
          </p:cNvSpPr>
          <p:nvPr/>
        </p:nvSpPr>
        <p:spPr bwMode="auto">
          <a:xfrm>
            <a:off x="6258094" y="2701924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92782" y="3657600"/>
            <a:ext cx="65087" cy="6072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6882" y="3703637"/>
            <a:ext cx="45719" cy="5611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5" name="그룹 153"/>
          <p:cNvGrpSpPr>
            <a:grpSpLocks/>
          </p:cNvGrpSpPr>
          <p:nvPr/>
        </p:nvGrpSpPr>
        <p:grpSpPr bwMode="auto">
          <a:xfrm>
            <a:off x="8371056" y="2463798"/>
            <a:ext cx="266700" cy="463550"/>
            <a:chOff x="7994278" y="476165"/>
            <a:chExt cx="266700" cy="464818"/>
          </a:xfrm>
        </p:grpSpPr>
        <p:sp>
          <p:nvSpPr>
            <p:cNvPr id="76" name="타원 75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8251994" y="2941635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8559969" y="3157536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02" name="직사각형 101"/>
          <p:cNvSpPr/>
          <p:nvPr/>
        </p:nvSpPr>
        <p:spPr>
          <a:xfrm>
            <a:off x="8539331" y="3647083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3" name="원통 102"/>
          <p:cNvSpPr/>
          <p:nvPr/>
        </p:nvSpPr>
        <p:spPr>
          <a:xfrm>
            <a:off x="8726657" y="2692399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V="1">
            <a:off x="4507081" y="3736974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 flipV="1">
            <a:off x="4499143" y="4152104"/>
            <a:ext cx="2149475" cy="95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TextBox 29"/>
          <p:cNvSpPr txBox="1">
            <a:spLocks noChangeArrowheads="1"/>
          </p:cNvSpPr>
          <p:nvPr/>
        </p:nvSpPr>
        <p:spPr bwMode="auto">
          <a:xfrm>
            <a:off x="4972085" y="3865561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07" name="TextBox 178"/>
          <p:cNvSpPr txBox="1">
            <a:spLocks noChangeArrowheads="1"/>
          </p:cNvSpPr>
          <p:nvPr/>
        </p:nvSpPr>
        <p:spPr bwMode="auto">
          <a:xfrm>
            <a:off x="7040732" y="3459810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6807836" y="3740149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76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2493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기능설계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 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90450" y="2516185"/>
            <a:ext cx="3819525" cy="625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899888" y="3140072"/>
            <a:ext cx="33337" cy="185102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4341338" y="3033710"/>
            <a:ext cx="15875" cy="2498913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6665437" y="3128960"/>
            <a:ext cx="4763" cy="200877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78" name="직사각형 77"/>
          <p:cNvSpPr/>
          <p:nvPr/>
        </p:nvSpPr>
        <p:spPr>
          <a:xfrm>
            <a:off x="2879250" y="3443285"/>
            <a:ext cx="60325" cy="14811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991963" y="3700459"/>
            <a:ext cx="1266825" cy="635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0" name="타원 79"/>
          <p:cNvSpPr/>
          <p:nvPr/>
        </p:nvSpPr>
        <p:spPr>
          <a:xfrm>
            <a:off x="2785588" y="2514596"/>
            <a:ext cx="147637" cy="1651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V="1">
            <a:off x="2739549" y="2752722"/>
            <a:ext cx="266700" cy="95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2" name="직선 연결선 81"/>
          <p:cNvCxnSpPr/>
          <p:nvPr/>
        </p:nvCxnSpPr>
        <p:spPr>
          <a:xfrm flipH="1">
            <a:off x="2872900" y="2679696"/>
            <a:ext cx="3175" cy="16510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3" name="직선 연결선 82"/>
          <p:cNvCxnSpPr/>
          <p:nvPr/>
        </p:nvCxnSpPr>
        <p:spPr>
          <a:xfrm flipV="1">
            <a:off x="2785587" y="2844796"/>
            <a:ext cx="87312" cy="1349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2872899" y="2855910"/>
            <a:ext cx="133350" cy="123825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585562" y="2962271"/>
            <a:ext cx="59824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관리자</a:t>
            </a:r>
          </a:p>
        </p:txBody>
      </p:sp>
      <p:sp>
        <p:nvSpPr>
          <p:cNvPr id="86" name="TextBox 152"/>
          <p:cNvSpPr txBox="1">
            <a:spLocks noChangeArrowheads="1"/>
          </p:cNvSpPr>
          <p:nvPr/>
        </p:nvSpPr>
        <p:spPr bwMode="auto">
          <a:xfrm>
            <a:off x="3223737" y="343375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회원삭제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grpSp>
        <p:nvGrpSpPr>
          <p:cNvPr id="87" name="그룹 127"/>
          <p:cNvGrpSpPr>
            <a:grpSpLocks/>
          </p:cNvGrpSpPr>
          <p:nvPr/>
        </p:nvGrpSpPr>
        <p:grpSpPr bwMode="auto">
          <a:xfrm>
            <a:off x="6752765" y="4045848"/>
            <a:ext cx="285750" cy="141287"/>
            <a:chOff x="6539359" y="2803972"/>
            <a:chExt cx="286230" cy="141104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6545720" y="2807143"/>
              <a:ext cx="279869" cy="158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>
            <a:xfrm flipH="1">
              <a:off x="6811277" y="2803972"/>
              <a:ext cx="7951" cy="12207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6539359" y="2926051"/>
              <a:ext cx="257607" cy="1902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91" name="TextBox 157"/>
          <p:cNvSpPr txBox="1">
            <a:spLocks noChangeArrowheads="1"/>
          </p:cNvSpPr>
          <p:nvPr/>
        </p:nvSpPr>
        <p:spPr bwMode="auto">
          <a:xfrm>
            <a:off x="6670200" y="3726760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회원리스트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  <a:p>
            <a:pPr algn="r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출력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806349" y="2654297"/>
            <a:ext cx="1093788" cy="347663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161"/>
          <p:cNvSpPr txBox="1">
            <a:spLocks noChangeArrowheads="1"/>
          </p:cNvSpPr>
          <p:nvPr/>
        </p:nvSpPr>
        <p:spPr bwMode="auto">
          <a:xfrm>
            <a:off x="3893662" y="2703510"/>
            <a:ext cx="889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웹브라우져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095524" y="2668584"/>
            <a:ext cx="1068388" cy="34766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5" name="TextBox 163"/>
          <p:cNvSpPr txBox="1">
            <a:spLocks noChangeArrowheads="1"/>
          </p:cNvSpPr>
          <p:nvPr/>
        </p:nvSpPr>
        <p:spPr bwMode="auto">
          <a:xfrm>
            <a:off x="6184425" y="2709860"/>
            <a:ext cx="874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웹서버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Y헤드라인M" panose="02030600000101010101" pitchFamily="18" charset="-127"/>
              </a:rPr>
              <a:t>API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19113" y="3665535"/>
            <a:ext cx="65087" cy="16399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3213" y="3711573"/>
            <a:ext cx="45719" cy="1373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714706" y="4457454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11" name="그룹 153"/>
          <p:cNvGrpSpPr>
            <a:grpSpLocks/>
          </p:cNvGrpSpPr>
          <p:nvPr/>
        </p:nvGrpSpPr>
        <p:grpSpPr bwMode="auto">
          <a:xfrm>
            <a:off x="8297387" y="2471734"/>
            <a:ext cx="266700" cy="463550"/>
            <a:chOff x="7994278" y="476165"/>
            <a:chExt cx="266700" cy="464818"/>
          </a:xfrm>
        </p:grpSpPr>
        <p:sp>
          <p:nvSpPr>
            <p:cNvPr id="112" name="타원 111"/>
            <p:cNvSpPr/>
            <p:nvPr/>
          </p:nvSpPr>
          <p:spPr>
            <a:xfrm>
              <a:off x="8040315" y="476165"/>
              <a:ext cx="149225" cy="16555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 flipV="1">
              <a:off x="7994278" y="714941"/>
              <a:ext cx="266700" cy="9551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4" name="직선 연결선 113"/>
            <p:cNvCxnSpPr/>
            <p:nvPr/>
          </p:nvCxnSpPr>
          <p:spPr>
            <a:xfrm flipH="1">
              <a:off x="8127628" y="641717"/>
              <a:ext cx="3175" cy="165552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>
            <a:xfrm flipV="1">
              <a:off x="8040315" y="807268"/>
              <a:ext cx="87313" cy="133715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16" name="직선 연결선 115"/>
            <p:cNvCxnSpPr/>
            <p:nvPr/>
          </p:nvCxnSpPr>
          <p:spPr>
            <a:xfrm>
              <a:off x="8127628" y="816819"/>
              <a:ext cx="133350" cy="124164"/>
            </a:xfrm>
            <a:prstGeom prst="lin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17" name="TextBox 116"/>
          <p:cNvSpPr txBox="1"/>
          <p:nvPr/>
        </p:nvSpPr>
        <p:spPr>
          <a:xfrm>
            <a:off x="8178325" y="2949571"/>
            <a:ext cx="65246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120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DB</a:t>
            </a:r>
            <a:r>
              <a:rPr lang="ko-KR" altLang="en-US" sz="1100" b="1" kern="1200" dirty="0">
                <a:solidFill>
                  <a:srgbClr val="000000"/>
                </a:solidFill>
                <a:latin typeface="굴림"/>
                <a:ea typeface="HY헤드라인M" panose="02030600000101010101" pitchFamily="18" charset="-127"/>
              </a:rPr>
              <a:t>서버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8486300" y="3165472"/>
            <a:ext cx="2539" cy="197226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lgDash"/>
          </a:ln>
          <a:effectLst/>
        </p:spPr>
      </p:cxnSp>
      <p:sp>
        <p:nvSpPr>
          <p:cNvPr id="119" name="직사각형 118"/>
          <p:cNvSpPr/>
          <p:nvPr/>
        </p:nvSpPr>
        <p:spPr>
          <a:xfrm>
            <a:off x="8465662" y="4330697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0" name="TextBox 178"/>
          <p:cNvSpPr txBox="1">
            <a:spLocks noChangeArrowheads="1"/>
          </p:cNvSpPr>
          <p:nvPr/>
        </p:nvSpPr>
        <p:spPr bwMode="auto">
          <a:xfrm>
            <a:off x="7059138" y="4150948"/>
            <a:ext cx="1005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delete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58143" y="5017336"/>
            <a:ext cx="906463" cy="26193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algn="l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오류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(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코드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굴림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2" name="원통 121"/>
          <p:cNvSpPr/>
          <p:nvPr/>
        </p:nvSpPr>
        <p:spPr>
          <a:xfrm>
            <a:off x="8652988" y="2700335"/>
            <a:ext cx="276225" cy="212725"/>
          </a:xfrm>
          <a:prstGeom prst="can">
            <a:avLst>
              <a:gd name="adj" fmla="val 18489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0000C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V="1">
            <a:off x="4433412" y="3744910"/>
            <a:ext cx="2178050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24" name="직선 화살표 연결선 123"/>
          <p:cNvCxnSpPr/>
          <p:nvPr/>
        </p:nvCxnSpPr>
        <p:spPr>
          <a:xfrm>
            <a:off x="4433412" y="4183663"/>
            <a:ext cx="214153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5" name="TextBox 29"/>
          <p:cNvSpPr txBox="1">
            <a:spLocks noChangeArrowheads="1"/>
          </p:cNvSpPr>
          <p:nvPr/>
        </p:nvSpPr>
        <p:spPr bwMode="auto">
          <a:xfrm>
            <a:off x="4688999" y="3752497"/>
            <a:ext cx="1538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0000FF"/>
                </a:solidFill>
                <a:latin typeface="HY헤드라인M" panose="02030600000101010101" pitchFamily="18" charset="-127"/>
              </a:rPr>
              <a:t>GET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26" name="TextBox 210"/>
          <p:cNvSpPr txBox="1">
            <a:spLocks noChangeArrowheads="1"/>
          </p:cNvSpPr>
          <p:nvPr/>
        </p:nvSpPr>
        <p:spPr bwMode="auto">
          <a:xfrm>
            <a:off x="4677093" y="4433503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REST API (</a:t>
            </a:r>
            <a:r>
              <a:rPr lang="en-US" altLang="ko-KR" sz="1200" kern="1200" dirty="0">
                <a:solidFill>
                  <a:srgbClr val="FF0000"/>
                </a:solidFill>
                <a:latin typeface="HY헤드라인M" panose="02030600000101010101" pitchFamily="18" charset="-127"/>
              </a:rPr>
              <a:t>DELETE</a:t>
            </a: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)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006249" y="4420009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28" name="TextBox 217"/>
          <p:cNvSpPr txBox="1">
            <a:spLocks noChangeArrowheads="1"/>
          </p:cNvSpPr>
          <p:nvPr/>
        </p:nvSpPr>
        <p:spPr bwMode="auto">
          <a:xfrm>
            <a:off x="2984799" y="4143010"/>
            <a:ext cx="13644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삭제할 회원 체크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4453256" y="4438489"/>
            <a:ext cx="2176462" cy="317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30" name="직선 화살표 연결선 129"/>
          <p:cNvCxnSpPr/>
          <p:nvPr/>
        </p:nvCxnSpPr>
        <p:spPr>
          <a:xfrm>
            <a:off x="4396060" y="4737749"/>
            <a:ext cx="221540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1" name="직선 화살표 연결선 130"/>
          <p:cNvCxnSpPr/>
          <p:nvPr/>
        </p:nvCxnSpPr>
        <p:spPr>
          <a:xfrm flipV="1">
            <a:off x="4453256" y="4924423"/>
            <a:ext cx="2189957" cy="265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32" name="직선 화살표 연결선 131"/>
          <p:cNvCxnSpPr/>
          <p:nvPr/>
        </p:nvCxnSpPr>
        <p:spPr>
          <a:xfrm>
            <a:off x="2984799" y="4822009"/>
            <a:ext cx="1268413" cy="79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3" name="TextBox 224"/>
          <p:cNvSpPr txBox="1">
            <a:spLocks noChangeArrowheads="1"/>
          </p:cNvSpPr>
          <p:nvPr/>
        </p:nvSpPr>
        <p:spPr bwMode="auto">
          <a:xfrm>
            <a:off x="3226912" y="454501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삭제결과</a:t>
            </a:r>
            <a:endParaRPr lang="en-US" altLang="ko-KR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134" name="TextBox 178"/>
          <p:cNvSpPr txBox="1">
            <a:spLocks noChangeArrowheads="1"/>
          </p:cNvSpPr>
          <p:nvPr/>
        </p:nvSpPr>
        <p:spPr bwMode="auto">
          <a:xfrm>
            <a:off x="6967063" y="3443285"/>
            <a:ext cx="9925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9pPr>
          </a:lstStyle>
          <a:p>
            <a:pPr algn="l" defTabSz="91440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1200" dirty="0">
                <a:solidFill>
                  <a:srgbClr val="000000"/>
                </a:solidFill>
                <a:latin typeface="HY헤드라인M" panose="02030600000101010101" pitchFamily="18" charset="-127"/>
              </a:rPr>
              <a:t> SQL select</a:t>
            </a:r>
            <a:endParaRPr lang="ko-KR" altLang="en-US" sz="1200" kern="1200" dirty="0">
              <a:solidFill>
                <a:srgbClr val="000000"/>
              </a:solidFill>
              <a:latin typeface="HY헤드라인M" panose="02030600000101010101" pitchFamily="18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6717824" y="3742529"/>
            <a:ext cx="1747838" cy="11112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36" name="직사각형 135"/>
          <p:cNvSpPr/>
          <p:nvPr/>
        </p:nvSpPr>
        <p:spPr>
          <a:xfrm>
            <a:off x="8462638" y="3658063"/>
            <a:ext cx="44450" cy="2524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676018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회원가입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78" y="1387588"/>
            <a:ext cx="4284595" cy="513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8118050" cy="929201"/>
            <a:chOff x="556590" y="1460994"/>
            <a:chExt cx="3691729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3453189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534863" y="249183"/>
            <a:ext cx="5537420" cy="910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시스템 설계서 작성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95523" y="2086422"/>
            <a:ext cx="11618185" cy="3112324"/>
            <a:chOff x="282270" y="1933267"/>
            <a:chExt cx="12121104" cy="3273307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3273306"/>
              <a:chOff x="282270" y="1933268"/>
              <a:chExt cx="2871747" cy="3273306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60467" y="4799026"/>
                <a:ext cx="1055342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UI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3273306"/>
              <a:chOff x="282270" y="1933268"/>
              <a:chExt cx="2871747" cy="3273306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048605" y="4799026"/>
                <a:ext cx="130377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ko-KR" altLang="en-US" sz="2000" b="1"/>
                  <a:t>기능 설계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8" y="1933267"/>
              <a:ext cx="2871747" cy="3273306"/>
              <a:chOff x="282270" y="1933268"/>
              <a:chExt cx="2871747" cy="3273306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08809" y="4799023"/>
                <a:ext cx="2178256" cy="40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1" lang="ko-KR" altLang="en-US" sz="2000" b="1"/>
                  <a:t>서버 설계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9531628" y="1933267"/>
              <a:ext cx="2871747" cy="3273306"/>
              <a:chOff x="282270" y="1933268"/>
              <a:chExt cx="2871747" cy="3273306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1113065" y="4799026"/>
                <a:ext cx="115471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DB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2420874"/>
            <a:ext cx="2095500" cy="20162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1712" y="2571750"/>
            <a:ext cx="1714500" cy="1714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6564" y="2571750"/>
            <a:ext cx="1714500" cy="17145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6405" y="2815590"/>
            <a:ext cx="2385060" cy="1226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67003" y="5301234"/>
            <a:ext cx="1152144" cy="82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App UI</a:t>
            </a:r>
          </a:p>
          <a:p>
            <a:pPr>
              <a:defRPr/>
            </a:pPr>
            <a:endParaRPr lang="en-US" altLang="ko-KR" sz="1600" b="1"/>
          </a:p>
          <a:p>
            <a:pPr>
              <a:defRPr/>
            </a:pPr>
            <a:r>
              <a:rPr lang="en-US" altLang="ko-KR" sz="1600" b="1"/>
              <a:t>Web UI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35730" y="5269180"/>
            <a:ext cx="2448306" cy="130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/>
              <a:t>요리보고 선택</a:t>
            </a:r>
          </a:p>
          <a:p>
            <a:pPr>
              <a:defRPr/>
            </a:pPr>
            <a:endParaRPr lang="ko-KR" altLang="en-US" sz="1600" b="1"/>
          </a:p>
          <a:p>
            <a:pPr>
              <a:defRPr/>
            </a:pPr>
            <a:r>
              <a:rPr lang="ko-KR" altLang="en-US" sz="1600" b="1"/>
              <a:t>재료로 선택</a:t>
            </a:r>
          </a:p>
          <a:p>
            <a:pPr>
              <a:defRPr/>
            </a:pPr>
            <a:endParaRPr lang="ko-KR" altLang="en-US" sz="1600" b="1"/>
          </a:p>
          <a:p>
            <a:pPr>
              <a:defRPr/>
            </a:pPr>
            <a:r>
              <a:rPr lang="ko-KR" altLang="en-US" sz="1600" b="1"/>
              <a:t>레시피 게시판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28054" y="5244415"/>
            <a:ext cx="26567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/>
              <a:t>Node.js</a:t>
            </a:r>
          </a:p>
          <a:p>
            <a:pPr>
              <a:defRPr/>
            </a:pPr>
            <a:r>
              <a:rPr lang="ko-KR" altLang="en-US" sz="1600" b="1" dirty="0"/>
              <a:t>회원가입 로그인</a:t>
            </a:r>
          </a:p>
          <a:p>
            <a:pPr>
              <a:defRPr/>
            </a:pPr>
            <a:endParaRPr lang="ko-KR" altLang="en-US" sz="1600" b="1" dirty="0"/>
          </a:p>
          <a:p>
            <a:pPr>
              <a:defRPr/>
            </a:pPr>
            <a:r>
              <a:rPr lang="ko-KR" altLang="en-US" sz="1600" b="1" dirty="0"/>
              <a:t>게시판 관리</a:t>
            </a:r>
            <a:endParaRPr lang="ko-KR" altLang="en-US" sz="1700" b="1" dirty="0"/>
          </a:p>
          <a:p>
            <a:pPr>
              <a:defRPr/>
            </a:pPr>
            <a:endParaRPr lang="ko-KR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760334" y="5301234"/>
            <a:ext cx="343166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 </a:t>
            </a:r>
            <a:r>
              <a:rPr lang="ko-KR" altLang="en-US" sz="1600" b="1" dirty="0"/>
              <a:t>요리정보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재료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난이도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조리법</a:t>
            </a:r>
            <a:r>
              <a:rPr lang="en-US" altLang="ko-KR" sz="1600" b="1" dirty="0"/>
              <a:t>)</a:t>
            </a:r>
          </a:p>
          <a:p>
            <a:pPr>
              <a:defRPr/>
            </a:pPr>
            <a:r>
              <a:rPr lang="en-US" altLang="ko-KR" sz="1600" b="1" dirty="0"/>
              <a:t>My SQL</a:t>
            </a:r>
          </a:p>
          <a:p>
            <a:pPr>
              <a:defRPr/>
            </a:pPr>
            <a:endParaRPr lang="en-US" altLang="ko-KR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82894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로그인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로그아웃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56" y="1327843"/>
            <a:ext cx="4464620" cy="51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2981"/>
            <a:ext cx="4464620" cy="51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3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64027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(ID 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찾기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81" y="1298615"/>
            <a:ext cx="4608640" cy="534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7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272382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779251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비밀번호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찾기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01" y="1259922"/>
            <a:ext cx="4573520" cy="529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92" y="1264009"/>
            <a:ext cx="4595368" cy="533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57453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10129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메뉴선택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10" y="1253730"/>
            <a:ext cx="4176580" cy="534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50252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10129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재료선택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85" y="1261219"/>
            <a:ext cx="4536630" cy="535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5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056639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5"/>
          <p:cNvSpPr txBox="1"/>
          <p:nvPr/>
        </p:nvSpPr>
        <p:spPr>
          <a:xfrm>
            <a:off x="495939" y="345854"/>
            <a:ext cx="901240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15" y="1305203"/>
            <a:ext cx="4608640" cy="53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5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23587"/>
            <a:ext cx="842570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즐겨찾기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사용자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15" y="1284671"/>
            <a:ext cx="4608640" cy="53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0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05544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27" y="1279989"/>
            <a:ext cx="4552546" cy="531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37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45853"/>
            <a:ext cx="1009924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메뉴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80" y="1281139"/>
            <a:ext cx="4536630" cy="53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0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1791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등록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00" y="1252605"/>
            <a:ext cx="4628921" cy="537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85" y="1286904"/>
            <a:ext cx="4302713" cy="53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6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9CF0C0DB-48E4-470C-938C-7C6DC3163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69" y="1916439"/>
            <a:ext cx="2808390" cy="403256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홈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재료 보고 선택 </a:t>
            </a:r>
            <a:r>
              <a:rPr lang="en-US" altLang="ko-KR" sz="2800" dirty="0"/>
              <a:t>/ </a:t>
            </a:r>
            <a:r>
              <a:rPr lang="ko-KR" altLang="en-US" sz="2800" dirty="0"/>
              <a:t>레시피 보고 선택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1791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메뉴 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49" y="1301939"/>
            <a:ext cx="4582175" cy="53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60" y="1281582"/>
            <a:ext cx="4464620" cy="534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7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35983" y="345853"/>
            <a:ext cx="834876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0" y="1328140"/>
            <a:ext cx="4536630" cy="524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6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64654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23587"/>
            <a:ext cx="1102096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30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3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3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3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49" y="1276563"/>
            <a:ext cx="4608640" cy="533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5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84326"/>
            <a:ext cx="10626627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등록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25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47" y="1293206"/>
            <a:ext cx="4485152" cy="52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30" y="1245704"/>
            <a:ext cx="4444263" cy="53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384326"/>
            <a:ext cx="10626627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레시피관리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리스트보기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상세정보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2500" b="1" spc="-300" dirty="0" err="1">
                <a:solidFill>
                  <a:schemeClr val="tx2">
                    <a:lumMod val="75000"/>
                  </a:schemeClr>
                </a:solidFill>
              </a:rPr>
              <a:t>레시피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 수정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25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25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25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52" y="1245705"/>
            <a:ext cx="4596755" cy="538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53" y="1245705"/>
            <a:ext cx="4477195" cy="53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105544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 리스트보기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60" y="1279608"/>
            <a:ext cx="4608640" cy="535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9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91791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REST API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회원관리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-&gt;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회원 삭제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관리자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20" y="1250846"/>
            <a:ext cx="4570844" cy="53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22" y="1245705"/>
            <a:ext cx="4406475" cy="52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7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288252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(ERD)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208F77-046B-478C-ACE0-2317CFC4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96631"/>
              </p:ext>
            </p:extLst>
          </p:nvPr>
        </p:nvGraphicFramePr>
        <p:xfrm>
          <a:off x="2435357" y="2733823"/>
          <a:ext cx="1744243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43">
                  <a:extLst>
                    <a:ext uri="{9D8B030D-6E8A-4147-A177-3AD203B41FA5}">
                      <a16:colId xmlns:a16="http://schemas.microsoft.com/office/drawing/2014/main" val="1166310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users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3944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usernum</a:t>
                      </a:r>
                      <a:r>
                        <a:rPr lang="en-US" altLang="ko-KR" sz="1100" baseline="0" dirty="0"/>
                        <a:t> INT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67112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userid</a:t>
                      </a:r>
                      <a:r>
                        <a:rPr lang="en-US" altLang="ko-KR" sz="1100" dirty="0"/>
                        <a:t> VARCHAR(45)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90151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password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7316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email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3981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favorite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8208F77-046B-478C-ACE0-2317CFC4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59125"/>
              </p:ext>
            </p:extLst>
          </p:nvPr>
        </p:nvGraphicFramePr>
        <p:xfrm>
          <a:off x="4761281" y="2204830"/>
          <a:ext cx="2472487" cy="26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487">
                  <a:extLst>
                    <a:ext uri="{9D8B030D-6E8A-4147-A177-3AD203B41FA5}">
                      <a16:colId xmlns:a16="http://schemas.microsoft.com/office/drawing/2014/main" val="1166310788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menu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39440"/>
                  </a:ext>
                </a:extLst>
              </a:tr>
              <a:tr h="198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menunum</a:t>
                      </a:r>
                      <a:r>
                        <a:rPr lang="en-US" altLang="ko-KR" sz="1100" dirty="0"/>
                        <a:t> INT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67112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/>
                        <a:t>menuname</a:t>
                      </a:r>
                      <a:r>
                        <a:rPr lang="en-US" altLang="ko-KR" sz="1100" baseline="0" dirty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90151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r>
                        <a:rPr lang="en-US" altLang="ko-KR" sz="1100" baseline="0" dirty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73160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meterial</a:t>
                      </a:r>
                      <a:r>
                        <a:rPr lang="en-US" altLang="ko-KR" sz="1100" baseline="0" dirty="0"/>
                        <a:t>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3981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recipenum</a:t>
                      </a:r>
                      <a:r>
                        <a:rPr lang="en-US" altLang="ko-KR" sz="1100" baseline="0" dirty="0"/>
                        <a:t> INT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0733"/>
                  </a:ext>
                </a:extLst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difficulty INT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6903"/>
                  </a:ext>
                </a:extLst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image VARCHAR(45)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recipeexistence</a:t>
                      </a:r>
                      <a:r>
                        <a:rPr lang="en-US" altLang="ko-KR" sz="1100" b="0" baseline="0" dirty="0"/>
                        <a:t> CHAR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8208F77-046B-478C-ACE0-2317CFC4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6841"/>
              </p:ext>
            </p:extLst>
          </p:nvPr>
        </p:nvGraphicFramePr>
        <p:xfrm>
          <a:off x="8334324" y="2204830"/>
          <a:ext cx="2226296" cy="200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296">
                  <a:extLst>
                    <a:ext uri="{9D8B030D-6E8A-4147-A177-3AD203B41FA5}">
                      <a16:colId xmlns:a16="http://schemas.microsoft.com/office/drawing/2014/main" val="1166310788"/>
                    </a:ext>
                  </a:extLst>
                </a:gridCol>
              </a:tblGrid>
              <a:tr h="279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recipe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3944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menunum</a:t>
                      </a:r>
                      <a:r>
                        <a:rPr lang="en-US" altLang="ko-KR" sz="1100" baseline="0" dirty="0"/>
                        <a:t> INT PK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67112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recipeorder1 VARCHAR(45)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90151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orderimage1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73160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: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: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lvl="0" indent="0" algn="ctr" defTabSz="30804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recipeorder10 VARCHAR(45)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010">
                <a:tc>
                  <a:txBody>
                    <a:bodyPr/>
                    <a:lstStyle/>
                    <a:p>
                      <a:pPr marL="0" marR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orderimage10 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>
            <a:off x="7233768" y="2599280"/>
            <a:ext cx="110055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직사각형 13"/>
          <p:cNvSpPr/>
          <p:nvPr/>
        </p:nvSpPr>
        <p:spPr>
          <a:xfrm>
            <a:off x="7458328" y="1709293"/>
            <a:ext cx="651436" cy="88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dirty="0"/>
              <a:t>FK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4168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36342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(TABLE)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2882333"/>
            <a:ext cx="6560209" cy="204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61206"/>
            <a:ext cx="6572869" cy="163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96" y="1330397"/>
            <a:ext cx="6920265" cy="155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3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8010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구현코드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3844302"/>
            <a:ext cx="7420042" cy="26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9" y="1484730"/>
            <a:ext cx="7685961" cy="235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9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재료 보고 선택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재료 카테고리 선택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93AD8-07C2-43C4-B3FE-82479A201AC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97" y="1916719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8010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설계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구현코드</a:t>
            </a:r>
            <a:r>
              <a:rPr kumimoji="1" lang="en-US" altLang="ko-KR" sz="4000" b="1" spc="-3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kumimoji="1" lang="ko-KR" altLang="en-US" sz="4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30" y="1412720"/>
            <a:ext cx="7128990" cy="511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7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6247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000" b="1" spc="-300" dirty="0">
                <a:solidFill>
                  <a:schemeClr val="tx2">
                    <a:lumMod val="75000"/>
                  </a:schemeClr>
                </a:solidFill>
              </a:rPr>
              <a:t>다음주 발표 내용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93D2043-E88A-47DA-AA89-03D5DED6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05340"/>
              </p:ext>
            </p:extLst>
          </p:nvPr>
        </p:nvGraphicFramePr>
        <p:xfrm>
          <a:off x="609600" y="1600200"/>
          <a:ext cx="10671120" cy="40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52">
                  <a:extLst>
                    <a:ext uri="{9D8B030D-6E8A-4147-A177-3AD203B41FA5}">
                      <a16:colId xmlns:a16="http://schemas.microsoft.com/office/drawing/2014/main" val="2589729970"/>
                    </a:ext>
                  </a:extLst>
                </a:gridCol>
                <a:gridCol w="5577906">
                  <a:extLst>
                    <a:ext uri="{9D8B030D-6E8A-4147-A177-3AD203B41FA5}">
                      <a16:colId xmlns:a16="http://schemas.microsoft.com/office/drawing/2014/main" val="3008176512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4145734338"/>
                    </a:ext>
                  </a:extLst>
                </a:gridCol>
              </a:tblGrid>
              <a:tr h="1336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회원가입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찾기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재설정  </a:t>
                      </a:r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및 기능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문선일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07009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노권영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554634"/>
                  </a:ext>
                </a:extLst>
              </a:tr>
              <a:tr h="13360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 </a:t>
                      </a:r>
                      <a:r>
                        <a:rPr lang="ko-KR" altLang="en-US" sz="1200" dirty="0" err="1"/>
                        <a:t>메인화면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UI, </a:t>
                      </a:r>
                      <a:r>
                        <a:rPr lang="ko-KR" altLang="en-US" sz="1200"/>
                        <a:t>로그인 </a:t>
                      </a:r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노지홍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40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재료 카테고리</a:t>
            </a:r>
            <a:r>
              <a:rPr lang="en-US" altLang="ko-KR" sz="2800" dirty="0"/>
              <a:t>_ </a:t>
            </a:r>
            <a:r>
              <a:rPr lang="ko-KR" altLang="en-US" sz="2800" dirty="0"/>
              <a:t>소분류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재료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099B69-F337-4F8F-BF33-4D61E9E2880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16790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3"/>
            <a:ext cx="12192000" cy="120373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528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>
                  <a:solidFill>
                    <a:srgbClr val="1F3359"/>
                  </a:solidFill>
                </a:rPr>
                <a:t>이번 주 발표내용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43188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사용자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UI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설계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04A089B-E4B1-4458-BCB5-FB2C04E0D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50" y="1412719"/>
            <a:ext cx="3187228" cy="50400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021D7731-DA34-498F-BF6B-15BA94B77445}"/>
              </a:ext>
            </a:extLst>
          </p:cNvPr>
          <p:cNvSpPr txBox="1"/>
          <p:nvPr/>
        </p:nvSpPr>
        <p:spPr>
          <a:xfrm>
            <a:off x="5591930" y="1916790"/>
            <a:ext cx="5472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선택 목록 화면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선택한 재료</a:t>
            </a:r>
            <a:r>
              <a:rPr lang="en-US" altLang="ko-KR" sz="2800" dirty="0"/>
              <a:t> ( </a:t>
            </a:r>
            <a:r>
              <a:rPr lang="ko-KR" altLang="en-US" sz="2800" dirty="0"/>
              <a:t>선택 취소 </a:t>
            </a:r>
            <a:r>
              <a:rPr lang="en-US" altLang="ko-KR" sz="2800" dirty="0"/>
              <a:t>, </a:t>
            </a:r>
            <a:r>
              <a:rPr lang="ko-KR" altLang="en-US" sz="2800" dirty="0"/>
              <a:t>검색 </a:t>
            </a:r>
            <a:r>
              <a:rPr lang="en-US" altLang="ko-KR" sz="28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267639-C298-4D8A-AA7A-11A0B2FEBF9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4" y="1922515"/>
            <a:ext cx="2808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한컴오피스">
    <a:dk1>
      <a:sysClr val="windowText" lastClr="000000"/>
    </a:dk1>
    <a:lt1>
      <a:sysClr val="window" lastClr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1996</Words>
  <Application>Microsoft Office PowerPoint</Application>
  <PresentationFormat>와이드스크린</PresentationFormat>
  <Paragraphs>703</Paragraphs>
  <Slides>71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6" baseType="lpstr">
      <vt:lpstr>HY헤드라인M</vt:lpstr>
      <vt:lpstr>굴림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Seon</cp:lastModifiedBy>
  <cp:revision>465</cp:revision>
  <dcterms:created xsi:type="dcterms:W3CDTF">2019-09-15T08:09:04Z</dcterms:created>
  <dcterms:modified xsi:type="dcterms:W3CDTF">2019-10-01T04:26:33Z</dcterms:modified>
  <cp:version>1000.0000.01</cp:version>
</cp:coreProperties>
</file>