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7" autoAdjust="0"/>
    <p:restoredTop sz="28143" autoAdjust="0"/>
  </p:normalViewPr>
  <p:slideViewPr>
    <p:cSldViewPr snapToObjects="1">
      <p:cViewPr varScale="1">
        <p:scale>
          <a:sx n="112" d="100"/>
          <a:sy n="112" d="100"/>
        </p:scale>
        <p:origin x="126" y="114"/>
      </p:cViewPr>
      <p:guideLst>
        <p:guide orient="horz" pos="2150"/>
        <p:guide pos="38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5065" y="200636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1230" y="1345510"/>
            <a:ext cx="3869636" cy="1134834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2156727"/>
              <a:ext cx="2382383" cy="5116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>
                  <a:solidFill>
                    <a:srgbClr val="1F3359"/>
                  </a:solidFill>
                </a:rPr>
                <a:t>자취 세 끼 </a:t>
              </a:r>
              <a:r>
                <a:rPr kumimoji="1" lang="en-US" altLang="ko-KR" sz="2800" b="1" spc="-300">
                  <a:solidFill>
                    <a:srgbClr val="1F3359"/>
                  </a:solidFill>
                </a:rPr>
                <a:t>(</a:t>
              </a:r>
              <a:r>
                <a:rPr kumimoji="1" lang="ko-KR" altLang="en-US" sz="2800" b="1" spc="-300">
                  <a:solidFill>
                    <a:srgbClr val="1F3359"/>
                  </a:solidFill>
                </a:rPr>
                <a:t> </a:t>
              </a:r>
              <a:r>
                <a:rPr kumimoji="1" lang="en-US" altLang="ko-KR" sz="2800" b="1" spc="-30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>
                  <a:solidFill>
                    <a:srgbClr val="1F3359"/>
                  </a:solidFill>
                </a:rPr>
                <a:t>조 </a:t>
              </a:r>
              <a:r>
                <a:rPr kumimoji="1" lang="en-US" altLang="ko-KR" sz="2800" b="1" spc="-300">
                  <a:solidFill>
                    <a:srgbClr val="1F3359"/>
                  </a:solidFill>
                </a:rPr>
                <a:t>)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565910" y="3145008"/>
            <a:ext cx="9012555" cy="1025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6200" b="1" spc="-300">
                <a:solidFill>
                  <a:schemeClr val="bg1"/>
                </a:solidFill>
              </a:rPr>
              <a:t>관리자</a:t>
            </a:r>
            <a:r>
              <a:rPr kumimoji="1" lang="en-US" altLang="ko-KR" sz="6200" b="1" spc="-300">
                <a:solidFill>
                  <a:schemeClr val="bg1"/>
                </a:solidFill>
              </a:rPr>
              <a:t>,</a:t>
            </a:r>
            <a:r>
              <a:rPr kumimoji="1" lang="ko-KR" altLang="en-US" sz="6200" b="1" spc="-300">
                <a:solidFill>
                  <a:schemeClr val="bg1"/>
                </a:solidFill>
              </a:rPr>
              <a:t> 사용자 기능구현 </a:t>
            </a:r>
            <a:r>
              <a:rPr kumimoji="1" lang="en-US" altLang="ko-KR" sz="6200" b="1" spc="-30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28279" y="515721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テキスト ボックス 8"/>
          <p:cNvSpPr txBox="1"/>
          <p:nvPr/>
        </p:nvSpPr>
        <p:spPr>
          <a:xfrm>
            <a:off x="7320170" y="4633996"/>
            <a:ext cx="2591545" cy="13743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 spc="-300">
                <a:solidFill>
                  <a:schemeClr val="bg1"/>
                </a:solidFill>
              </a:rPr>
              <a:t>201533745 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문선일</a:t>
            </a:r>
          </a:p>
          <a:p>
            <a:pPr lvl="0">
              <a:defRPr/>
            </a:pPr>
            <a:r>
              <a:rPr kumimoji="1" lang="en-US" altLang="ko-KR" sz="2800" b="1" spc="-300">
                <a:solidFill>
                  <a:schemeClr val="bg1"/>
                </a:solidFill>
              </a:rPr>
              <a:t>201533740 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노지홍</a:t>
            </a:r>
          </a:p>
          <a:p>
            <a:pPr lvl="0">
              <a:defRPr/>
            </a:pPr>
            <a:r>
              <a:rPr kumimoji="1" lang="en-US" altLang="ko-KR" sz="2800" b="1" spc="-300">
                <a:solidFill>
                  <a:schemeClr val="bg1"/>
                </a:solidFill>
              </a:rPr>
              <a:t>201534053 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노권영</a:t>
            </a:r>
            <a:endParaRPr kumimoji="1" lang="en-US" altLang="ko-KR" sz="2800" b="1" spc="-30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8" y="152802"/>
            <a:ext cx="7685991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8" y="1606534"/>
              <a:ext cx="3561605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사용자 로그인 기능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12515"/>
            <a:ext cx="3619288" cy="540075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7429" y="1744576"/>
            <a:ext cx="3096430" cy="4392609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9912530" y="2996940"/>
            <a:ext cx="1872260" cy="255423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로그인 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회원가입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아이디 찾기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비밀번호 찾기</a:t>
            </a:r>
          </a:p>
          <a:p>
            <a:pPr>
              <a:defRPr/>
            </a:pPr>
            <a:r>
              <a:rPr lang="ko-KR" altLang="en-US" b="1"/>
              <a:t> </a:t>
            </a:r>
          </a:p>
        </p:txBody>
      </p:sp>
      <p:pic>
        <p:nvPicPr>
          <p:cNvPr id="124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60" y="1340710"/>
            <a:ext cx="3681904" cy="540075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250" y="1811495"/>
            <a:ext cx="3249844" cy="4402789"/>
          </a:xfrm>
          <a:prstGeom prst="rect">
            <a:avLst/>
          </a:prstGeom>
        </p:spPr>
      </p:pic>
      <p:cxnSp>
        <p:nvCxnSpPr>
          <p:cNvPr id="126" name="직선 화살표 연결선 125"/>
          <p:cNvCxnSpPr/>
          <p:nvPr/>
        </p:nvCxnSpPr>
        <p:spPr>
          <a:xfrm>
            <a:off x="4439770" y="3940880"/>
            <a:ext cx="1152160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807960" y="2780910"/>
            <a:ext cx="4392610" cy="340843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 </a:t>
            </a:r>
          </a:p>
          <a:p>
            <a:pPr lvl="0">
              <a:defRPr/>
            </a:pPr>
            <a:r>
              <a:rPr lang="ko-KR" altLang="en-US" b="1"/>
              <a:t> 아이디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 이메일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 비밀번호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 비밀번호 확인 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  버튼 클릭                            회원가입</a:t>
            </a:r>
          </a:p>
          <a:p>
            <a:pPr lvl="0">
              <a:defRPr/>
            </a:pPr>
            <a:endParaRPr lang="ko-KR" altLang="en-US" sz="2000" b="1"/>
          </a:p>
        </p:txBody>
      </p:sp>
      <p:pic>
        <p:nvPicPr>
          <p:cNvPr id="122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390" y="1340710"/>
            <a:ext cx="3475268" cy="540075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4280" y="1700760"/>
            <a:ext cx="3033814" cy="4536630"/>
          </a:xfrm>
          <a:prstGeom prst="rect">
            <a:avLst/>
          </a:prstGeom>
        </p:spPr>
      </p:pic>
      <p:grpSp>
        <p:nvGrpSpPr>
          <p:cNvPr id="125" name="グループ化 1"/>
          <p:cNvGrpSpPr/>
          <p:nvPr/>
        </p:nvGrpSpPr>
        <p:grpSpPr>
          <a:xfrm>
            <a:off x="282268" y="152802"/>
            <a:ext cx="7685991" cy="929201"/>
            <a:chOff x="556589" y="1460994"/>
            <a:chExt cx="4238137" cy="1134834"/>
          </a:xfrm>
        </p:grpSpPr>
        <p:sp>
          <p:nvSpPr>
            <p:cNvPr id="126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127" name="テキスト ボックス 3"/>
            <p:cNvSpPr txBox="1"/>
            <p:nvPr/>
          </p:nvSpPr>
          <p:spPr>
            <a:xfrm>
              <a:off x="795127" y="1606534"/>
              <a:ext cx="3561605" cy="78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사용자 회원 가입 기능</a:t>
              </a: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7392180" y="5733320"/>
            <a:ext cx="1152160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04265" y="3791360"/>
            <a:ext cx="3996555" cy="146902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8112280" y="3429000"/>
            <a:ext cx="1728240" cy="36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(users </a:t>
            </a:r>
            <a:r>
              <a:rPr lang="ko-KR" altLang="en-US" b="1"/>
              <a:t>테이블</a:t>
            </a:r>
            <a:r>
              <a:rPr lang="en-US" altLang="ko-KR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9808" y="1340710"/>
            <a:ext cx="3465370" cy="532874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4581" y="1615138"/>
            <a:ext cx="3055824" cy="4550241"/>
          </a:xfrm>
          <a:prstGeom prst="rect">
            <a:avLst/>
          </a:prstGeom>
        </p:spPr>
      </p:pic>
      <p:sp>
        <p:nvSpPr>
          <p:cNvPr id="123" name="TextBox 120"/>
          <p:cNvSpPr txBox="1"/>
          <p:nvPr/>
        </p:nvSpPr>
        <p:spPr>
          <a:xfrm>
            <a:off x="5339894" y="3716577"/>
            <a:ext cx="5256730" cy="17668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가입한 이메일 주소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버튼 클릭                   아래 텍스트로 아이디 확인 </a:t>
            </a:r>
          </a:p>
          <a:p>
            <a:pPr lvl="0">
              <a:defRPr/>
            </a:pPr>
            <a:endParaRPr lang="ko-KR" altLang="en-US" sz="2000" b="1"/>
          </a:p>
        </p:txBody>
      </p:sp>
      <p:grpSp>
        <p:nvGrpSpPr>
          <p:cNvPr id="124" name="グループ化 1"/>
          <p:cNvGrpSpPr/>
          <p:nvPr/>
        </p:nvGrpSpPr>
        <p:grpSpPr>
          <a:xfrm>
            <a:off x="282268" y="152802"/>
            <a:ext cx="7685991" cy="929201"/>
            <a:chOff x="556589" y="1460994"/>
            <a:chExt cx="4238137" cy="1134834"/>
          </a:xfrm>
        </p:grpSpPr>
        <p:sp>
          <p:nvSpPr>
            <p:cNvPr id="125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126" name="テキスト ボックス 3"/>
            <p:cNvSpPr txBox="1"/>
            <p:nvPr/>
          </p:nvSpPr>
          <p:spPr>
            <a:xfrm>
              <a:off x="795128" y="1606534"/>
              <a:ext cx="3561605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사용자 아이디 찾기 기능</a:t>
              </a:r>
            </a:p>
          </p:txBody>
        </p:sp>
      </p:grpSp>
      <p:cxnSp>
        <p:nvCxnSpPr>
          <p:cNvPr id="127" name="직선 화살표 연결선 126"/>
          <p:cNvCxnSpPr/>
          <p:nvPr/>
        </p:nvCxnSpPr>
        <p:spPr>
          <a:xfrm>
            <a:off x="6528060" y="5013220"/>
            <a:ext cx="864120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4450" y="1412718"/>
            <a:ext cx="3537380" cy="5256731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3985" y="1810254"/>
            <a:ext cx="3038308" cy="4355125"/>
          </a:xfrm>
          <a:prstGeom prst="rect">
            <a:avLst/>
          </a:prstGeom>
        </p:spPr>
      </p:pic>
      <p:sp>
        <p:nvSpPr>
          <p:cNvPr id="125" name="TextBox 120"/>
          <p:cNvSpPr txBox="1"/>
          <p:nvPr/>
        </p:nvSpPr>
        <p:spPr>
          <a:xfrm>
            <a:off x="5205484" y="3457575"/>
            <a:ext cx="6651316" cy="228409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    </a:t>
            </a:r>
          </a:p>
          <a:p>
            <a:pPr lvl="0">
              <a:defRPr/>
            </a:pPr>
            <a:r>
              <a:rPr lang="ko-KR" altLang="en-US" b="1"/>
              <a:t>   가입한 이메일 주소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   가입한 아이디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    버튼 클릭                비밀번호 재설정화면               변경</a:t>
            </a:r>
          </a:p>
          <a:p>
            <a:pPr lvl="0">
              <a:defRPr/>
            </a:pPr>
            <a:endParaRPr lang="ko-KR" altLang="en-US" b="1"/>
          </a:p>
        </p:txBody>
      </p:sp>
      <p:grpSp>
        <p:nvGrpSpPr>
          <p:cNvPr id="126" name="グループ化 1"/>
          <p:cNvGrpSpPr/>
          <p:nvPr/>
        </p:nvGrpSpPr>
        <p:grpSpPr>
          <a:xfrm>
            <a:off x="282269" y="152802"/>
            <a:ext cx="7974031" cy="929201"/>
            <a:chOff x="556589" y="1460994"/>
            <a:chExt cx="4238137" cy="1134834"/>
          </a:xfrm>
        </p:grpSpPr>
        <p:sp>
          <p:nvSpPr>
            <p:cNvPr id="127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128" name="テキスト ボックス 3"/>
            <p:cNvSpPr txBox="1"/>
            <p:nvPr/>
          </p:nvSpPr>
          <p:spPr>
            <a:xfrm>
              <a:off x="661267" y="1630833"/>
              <a:ext cx="3808232" cy="782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사용자 비밀번호 찾기</a:t>
              </a:r>
              <a:r>
                <a:rPr kumimoji="1" lang="en-US" altLang="ko-KR" sz="3600" b="1">
                  <a:solidFill>
                    <a:srgbClr val="1F3359"/>
                  </a:solidFill>
                </a:rPr>
                <a:t>(</a:t>
              </a:r>
              <a:r>
                <a:rPr kumimoji="1" lang="ko-KR" altLang="en-US" sz="3600" b="1">
                  <a:solidFill>
                    <a:srgbClr val="1F3359"/>
                  </a:solidFill>
                </a:rPr>
                <a:t>재설정</a:t>
              </a:r>
              <a:r>
                <a:rPr kumimoji="1" lang="en-US" altLang="ko-KR" sz="3600" b="1">
                  <a:solidFill>
                    <a:srgbClr val="1F3359"/>
                  </a:solidFill>
                </a:rPr>
                <a:t>)</a:t>
              </a:r>
              <a:r>
                <a:rPr kumimoji="1" lang="ko-KR" altLang="en-US" sz="3600" b="1">
                  <a:solidFill>
                    <a:srgbClr val="1F3359"/>
                  </a:solidFill>
                </a:rPr>
                <a:t> 기능</a:t>
              </a:r>
            </a:p>
          </p:txBody>
        </p:sp>
      </p:grpSp>
      <p:cxnSp>
        <p:nvCxnSpPr>
          <p:cNvPr id="129" name="직선 화살표 연결선 128"/>
          <p:cNvCxnSpPr/>
          <p:nvPr/>
        </p:nvCxnSpPr>
        <p:spPr>
          <a:xfrm>
            <a:off x="9781708" y="5301260"/>
            <a:ext cx="706902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757287" y="5301260"/>
            <a:ext cx="706902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>
                <a:solidFill>
                  <a:schemeClr val="tx2">
                    <a:lumMod val="75000"/>
                  </a:schemeClr>
                </a:solidFill>
              </a:rPr>
              <a:t>다음주 발표 내용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9600" y="1600200"/>
          <a:ext cx="10671120" cy="40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6034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사용자 레시피 보고 선택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문선일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0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1"/>
                        <a:t>노권영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60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1" dirty="0"/>
                        <a:t>관리자 회원관리 기능</a:t>
                      </a:r>
                      <a:r>
                        <a:rPr lang="en-US" altLang="ko-KR" sz="1500" b="1" dirty="0"/>
                        <a:t>(</a:t>
                      </a:r>
                      <a:r>
                        <a:rPr lang="ko-KR" altLang="en-US" sz="1500" b="1" dirty="0"/>
                        <a:t>회원 리스트 보기</a:t>
                      </a:r>
                      <a:r>
                        <a:rPr lang="en-US" altLang="ko-KR" sz="1500" b="1" dirty="0"/>
                        <a:t>,</a:t>
                      </a:r>
                      <a:r>
                        <a:rPr lang="ko-KR" altLang="en-US" sz="1500" b="1" dirty="0"/>
                        <a:t> 회원 삭제</a:t>
                      </a:r>
                      <a:r>
                        <a:rPr lang="en-US" altLang="ko-KR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1" dirty="0" err="1"/>
                        <a:t>노지홍</a:t>
                      </a:r>
                      <a:endParaRPr lang="ko-KR" altLang="en-US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50547"/>
            <a:ext cx="12192000" cy="564766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7915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2454" y="338980"/>
            <a:ext cx="1531476" cy="797797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87711" y="2077893"/>
              <a:ext cx="2170132" cy="728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>
                  <a:solidFill>
                    <a:srgbClr val="1F3359"/>
                  </a:solidFill>
                </a:rPr>
                <a:t>목차</a:t>
              </a:r>
              <a:endParaRPr kumimoji="1" lang="en-US" altLang="ko-KR" sz="2800" b="1" spc="-300">
                <a:solidFill>
                  <a:srgbClr val="1F3359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26260" y="436948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4" name="グループ化 14"/>
          <p:cNvGrpSpPr/>
          <p:nvPr/>
        </p:nvGrpSpPr>
        <p:grpSpPr>
          <a:xfrm>
            <a:off x="2708655" y="2852929"/>
            <a:ext cx="8070578" cy="576071"/>
            <a:chOff x="1965102" y="2451651"/>
            <a:chExt cx="8070578" cy="808383"/>
          </a:xfrm>
        </p:grpSpPr>
        <p:sp>
          <p:nvSpPr>
            <p:cNvPr id="15" name="正方形/長方形 15"/>
            <p:cNvSpPr/>
            <p:nvPr/>
          </p:nvSpPr>
          <p:spPr>
            <a:xfrm>
              <a:off x="1965101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6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グループ化 18"/>
          <p:cNvGrpSpPr/>
          <p:nvPr/>
        </p:nvGrpSpPr>
        <p:grpSpPr>
          <a:xfrm>
            <a:off x="2708655" y="3889503"/>
            <a:ext cx="8070580" cy="548209"/>
            <a:chOff x="1965100" y="1831432"/>
            <a:chExt cx="8070580" cy="835184"/>
          </a:xfrm>
        </p:grpSpPr>
        <p:sp>
          <p:nvSpPr>
            <p:cNvPr id="18" name="正方形/長方形 19"/>
            <p:cNvSpPr/>
            <p:nvPr/>
          </p:nvSpPr>
          <p:spPr>
            <a:xfrm>
              <a:off x="1965100" y="1831432"/>
              <a:ext cx="808383" cy="8351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9" name="正方形/長方形 20"/>
            <p:cNvSpPr/>
            <p:nvPr/>
          </p:nvSpPr>
          <p:spPr>
            <a:xfrm>
              <a:off x="3091540" y="1858233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グループ化 18"/>
          <p:cNvGrpSpPr/>
          <p:nvPr/>
        </p:nvGrpSpPr>
        <p:grpSpPr>
          <a:xfrm>
            <a:off x="2708659" y="4851220"/>
            <a:ext cx="8070576" cy="576072"/>
            <a:chOff x="1965104" y="1831432"/>
            <a:chExt cx="8070576" cy="835184"/>
          </a:xfrm>
        </p:grpSpPr>
        <p:sp>
          <p:nvSpPr>
            <p:cNvPr id="21" name="正方形/長方形 19"/>
            <p:cNvSpPr/>
            <p:nvPr/>
          </p:nvSpPr>
          <p:spPr>
            <a:xfrm>
              <a:off x="1965104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3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27066" y="2983468"/>
            <a:ext cx="397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관리자 메인화면</a:t>
            </a:r>
            <a:r>
              <a:rPr lang="en-US" altLang="ko-KR" b="1"/>
              <a:t>,</a:t>
            </a:r>
            <a:r>
              <a:rPr lang="ko-KR" altLang="en-US" b="1"/>
              <a:t> 로그인 기능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36557" y="3980553"/>
            <a:ext cx="6430738" cy="36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사용자 메인화면</a:t>
            </a:r>
            <a:r>
              <a:rPr lang="en-US" altLang="ko-KR" b="1"/>
              <a:t>,</a:t>
            </a:r>
            <a:r>
              <a:rPr lang="ko-KR" altLang="en-US" b="1"/>
              <a:t> 로그인</a:t>
            </a:r>
            <a:r>
              <a:rPr lang="en-US" altLang="ko-KR" b="1"/>
              <a:t>,</a:t>
            </a:r>
            <a:r>
              <a:rPr lang="ko-KR" altLang="en-US" b="1"/>
              <a:t> 회원가입</a:t>
            </a:r>
            <a:r>
              <a:rPr lang="en-US" altLang="ko-KR" b="1"/>
              <a:t>,</a:t>
            </a:r>
            <a:r>
              <a:rPr lang="ko-KR" altLang="en-US" b="1"/>
              <a:t> 아이디</a:t>
            </a:r>
            <a:r>
              <a:rPr lang="en-US" altLang="ko-KR" b="1"/>
              <a:t>/</a:t>
            </a:r>
            <a:r>
              <a:rPr lang="ko-KR" altLang="en-US" b="1"/>
              <a:t>비밀번호 찾기 기능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06774" y="3706433"/>
            <a:ext cx="252032" cy="366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34981" y="4484601"/>
            <a:ext cx="257175" cy="359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58806" y="6010721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027066" y="4952796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다음 주 발표내용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75737" y="5827269"/>
            <a:ext cx="4552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46" name="グループ化 14"/>
          <p:cNvGrpSpPr/>
          <p:nvPr/>
        </p:nvGrpSpPr>
        <p:grpSpPr>
          <a:xfrm>
            <a:off x="2708655" y="1876148"/>
            <a:ext cx="8070578" cy="576071"/>
            <a:chOff x="1965102" y="2451651"/>
            <a:chExt cx="8070578" cy="808383"/>
          </a:xfrm>
        </p:grpSpPr>
        <p:sp>
          <p:nvSpPr>
            <p:cNvPr id="47" name="正方形/長方形 15"/>
            <p:cNvSpPr/>
            <p:nvPr/>
          </p:nvSpPr>
          <p:spPr>
            <a:xfrm>
              <a:off x="1965102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8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49" name="TextBox 41"/>
          <p:cNvSpPr txBox="1"/>
          <p:nvPr/>
        </p:nvSpPr>
        <p:spPr>
          <a:xfrm>
            <a:off x="4036557" y="1980874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지난 주 지적사항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2"/>
            <a:ext cx="627818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8" y="1606531"/>
              <a:ext cx="1558903" cy="78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지난 주 지적사항</a:t>
              </a:r>
            </a:p>
          </p:txBody>
        </p:sp>
      </p:grp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269" y="1988799"/>
            <a:ext cx="6408890" cy="2880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9269" y="5589300"/>
            <a:ext cx="6192861" cy="36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사용자들의 보안문제  ㅡ  소셜 로그인 이용  </a:t>
            </a:r>
            <a:r>
              <a:rPr lang="en-US" altLang="ko-KR" b="1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9269" y="5228135"/>
            <a:ext cx="2592361" cy="36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&lt;</a:t>
            </a:r>
            <a:r>
              <a:rPr lang="ko-KR" altLang="en-US" b="1"/>
              <a:t> 기존 계획 </a:t>
            </a:r>
            <a:r>
              <a:rPr lang="en-US" altLang="ko-KR" b="1"/>
              <a:t>&gt;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949095" y="5770285"/>
            <a:ext cx="1731125" cy="0"/>
          </a:xfrm>
          <a:prstGeom prst="straightConnector1">
            <a:avLst/>
          </a:prstGeom>
          <a:ln w="36004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96249" y="5589300"/>
            <a:ext cx="3196565" cy="36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 필요 여부에 따라 사용할 예정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8118050" cy="929201"/>
            <a:chOff x="556590" y="1460994"/>
            <a:chExt cx="3691729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29" y="1606531"/>
              <a:ext cx="1558903" cy="7893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이번주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980651" y="325944"/>
            <a:ext cx="6883689" cy="8342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900" b="1" spc="-300">
                <a:solidFill>
                  <a:schemeClr val="bg1"/>
                </a:solidFill>
              </a:rPr>
              <a:t>관리자</a:t>
            </a:r>
            <a:r>
              <a:rPr kumimoji="1" lang="en-US" altLang="ko-KR" sz="4900" b="1" spc="-300">
                <a:solidFill>
                  <a:schemeClr val="bg1"/>
                </a:solidFill>
              </a:rPr>
              <a:t>,</a:t>
            </a:r>
            <a:r>
              <a:rPr kumimoji="1" lang="ko-KR" altLang="en-US" sz="4900" b="1" spc="-300">
                <a:solidFill>
                  <a:schemeClr val="bg1"/>
                </a:solidFill>
              </a:rPr>
              <a:t> 사용자 기능구현</a:t>
            </a:r>
            <a:r>
              <a:rPr kumimoji="1" lang="en-US" altLang="ko-KR" sz="4900" b="1" spc="-300">
                <a:solidFill>
                  <a:schemeClr val="bg1"/>
                </a:solidFill>
              </a:rPr>
              <a:t>(1)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8722" y="1968046"/>
            <a:ext cx="2651798" cy="268512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03390" y="2144647"/>
            <a:ext cx="3277261" cy="23319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74978" y="5085230"/>
            <a:ext cx="3934085" cy="1002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관리자 </a:t>
            </a:r>
            <a:r>
              <a:rPr lang="ko-KR" altLang="en-US" sz="2000" b="1" dirty="0" err="1"/>
              <a:t>메인화면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UI</a:t>
            </a:r>
          </a:p>
          <a:p>
            <a:pPr>
              <a:defRPr/>
            </a:pPr>
            <a:endParaRPr lang="en-US" altLang="ko-KR" sz="2000" b="1" dirty="0"/>
          </a:p>
          <a:p>
            <a:pPr>
              <a:defRPr/>
            </a:pPr>
            <a:r>
              <a:rPr lang="ko-KR" altLang="en-US" sz="2000" b="1" dirty="0"/>
              <a:t>관리자 로그인 기능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60450" y="5085230"/>
            <a:ext cx="5303890" cy="1002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사용자 </a:t>
            </a:r>
            <a:r>
              <a:rPr lang="ko-KR" altLang="en-US" sz="2000" b="1" dirty="0" err="1"/>
              <a:t>메인화면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UI</a:t>
            </a:r>
          </a:p>
          <a:p>
            <a:pPr>
              <a:defRPr/>
            </a:pPr>
            <a:endParaRPr lang="en-US" altLang="ko-KR" sz="2000" b="1" dirty="0"/>
          </a:p>
          <a:p>
            <a:pPr>
              <a:defRPr/>
            </a:pPr>
            <a:r>
              <a:rPr lang="ko-KR" altLang="en-US" sz="2000" b="1" dirty="0"/>
              <a:t>사용자 로그인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아이디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비밀번호 찾기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32278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415115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>
                <a:solidFill>
                  <a:schemeClr val="tx2">
                    <a:lumMod val="75000"/>
                  </a:schemeClr>
                </a:solidFill>
              </a:rPr>
              <a:t>관리자 메인 화면 </a:t>
            </a:r>
            <a:r>
              <a:rPr kumimoji="1" lang="en-US" altLang="ko-KR" sz="4000" b="1" spc="-300">
                <a:solidFill>
                  <a:schemeClr val="tx2">
                    <a:lumMod val="75000"/>
                  </a:schemeClr>
                </a:solidFill>
              </a:rPr>
              <a:t>UI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735" y="1807845"/>
            <a:ext cx="11574530" cy="4844746"/>
          </a:xfrm>
          <a:prstGeom prst="rect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90" name="TextBox 189"/>
          <p:cNvSpPr txBox="1"/>
          <p:nvPr/>
        </p:nvSpPr>
        <p:spPr>
          <a:xfrm>
            <a:off x="474186" y="1384145"/>
            <a:ext cx="3934085" cy="423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&lt;</a:t>
            </a:r>
            <a:r>
              <a:rPr lang="ko-KR" altLang="en-US" sz="2200" b="1"/>
              <a:t>메인 화면</a:t>
            </a:r>
            <a:r>
              <a:rPr lang="en-US" altLang="ko-KR" sz="2200" b="1"/>
              <a:t>&gt;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2441228" y="5399747"/>
            <a:ext cx="792110" cy="18955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7968259" y="5494523"/>
            <a:ext cx="792110" cy="18955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21845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>
                <a:solidFill>
                  <a:schemeClr val="tx2">
                    <a:lumMod val="75000"/>
                  </a:schemeClr>
                </a:solidFill>
              </a:rPr>
              <a:t>관리자 메인 화면 </a:t>
            </a:r>
            <a:r>
              <a:rPr kumimoji="1" lang="en-US" altLang="ko-KR" sz="4000" b="1" spc="-300">
                <a:solidFill>
                  <a:schemeClr val="tx2">
                    <a:lumMod val="75000"/>
                  </a:schemeClr>
                </a:solidFill>
              </a:rPr>
              <a:t>UI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7285" y="2420860"/>
            <a:ext cx="10297430" cy="34564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2" name="TextBox 191"/>
          <p:cNvSpPr txBox="1"/>
          <p:nvPr/>
        </p:nvSpPr>
        <p:spPr>
          <a:xfrm>
            <a:off x="839270" y="1556740"/>
            <a:ext cx="3934085" cy="42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&lt;</a:t>
            </a:r>
            <a:r>
              <a:rPr lang="ko-KR" altLang="en-US" sz="2200" b="1"/>
              <a:t>관리자 메뉴</a:t>
            </a:r>
            <a:r>
              <a:rPr lang="en-US" altLang="ko-KR" sz="2200" b="1"/>
              <a:t>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AAF384-430C-44A3-B192-E66FAF9A5BF3}"/>
              </a:ext>
            </a:extLst>
          </p:cNvPr>
          <p:cNvSpPr/>
          <p:nvPr/>
        </p:nvSpPr>
        <p:spPr>
          <a:xfrm>
            <a:off x="8328310" y="4077090"/>
            <a:ext cx="2592360" cy="57608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415115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>
                <a:solidFill>
                  <a:schemeClr val="tx2">
                    <a:lumMod val="75000"/>
                  </a:schemeClr>
                </a:solidFill>
              </a:rPr>
              <a:t>관리자 메인 화면 </a:t>
            </a:r>
            <a:r>
              <a:rPr kumimoji="1" lang="en-US" altLang="ko-KR" sz="4000" b="1" spc="-300">
                <a:solidFill>
                  <a:schemeClr val="tx2">
                    <a:lumMod val="75000"/>
                  </a:schemeClr>
                </a:solidFill>
              </a:rPr>
              <a:t>UI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그림 18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615" y="2227431"/>
            <a:ext cx="11640770" cy="343387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839270" y="1556740"/>
            <a:ext cx="3934085" cy="42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&lt;</a:t>
            </a:r>
            <a:r>
              <a:rPr lang="ko-KR" altLang="en-US" sz="2200" b="1"/>
              <a:t>메뉴 리스트</a:t>
            </a:r>
            <a:r>
              <a:rPr lang="en-US" altLang="ko-KR" sz="2200" b="1"/>
              <a:t>&gt;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2279470" y="3842005"/>
            <a:ext cx="792110" cy="37910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8112280" y="3944370"/>
            <a:ext cx="792110" cy="37910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4046379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>
                <a:solidFill>
                  <a:schemeClr val="tx2">
                    <a:lumMod val="75000"/>
                  </a:schemeClr>
                </a:solidFill>
              </a:rPr>
              <a:t>관리자 로그인 기능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그림 1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7861" y="1447679"/>
            <a:ext cx="6616278" cy="5204911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2976" y="1988800"/>
            <a:ext cx="2204898" cy="792110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194" name="직선 화살표 연결선 193"/>
          <p:cNvCxnSpPr/>
          <p:nvPr/>
        </p:nvCxnSpPr>
        <p:spPr>
          <a:xfrm>
            <a:off x="8328309" y="2384855"/>
            <a:ext cx="57608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3359620" y="2240835"/>
            <a:ext cx="57608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983290" y="2920355"/>
            <a:ext cx="1944270" cy="36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&lt;</a:t>
            </a:r>
            <a:r>
              <a:rPr lang="ko-KR" altLang="en-US" b="1"/>
              <a:t>로그인 버튼</a:t>
            </a:r>
            <a:r>
              <a:rPr lang="en-US" altLang="ko-KR" b="1"/>
              <a:t>&gt;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404139" y="2920355"/>
            <a:ext cx="1944270" cy="36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&lt;</a:t>
            </a:r>
            <a:r>
              <a:rPr lang="ko-KR" altLang="en-US" b="1"/>
              <a:t>로그아웃 버튼</a:t>
            </a:r>
            <a:r>
              <a:rPr lang="en-US" altLang="ko-KR" b="1"/>
              <a:t>&gt;</a:t>
            </a:r>
          </a:p>
        </p:txBody>
      </p:sp>
      <p:pic>
        <p:nvPicPr>
          <p:cNvPr id="198" name="그림 19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04139" y="1912374"/>
            <a:ext cx="2367708" cy="94496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2"/>
            <a:ext cx="9558251" cy="1302617"/>
            <a:chOff x="556589" y="1460994"/>
            <a:chExt cx="4238137" cy="1590887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4"/>
              <a:ext cx="3123454" cy="14453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>
                  <a:solidFill>
                    <a:srgbClr val="1F3359"/>
                  </a:solidFill>
                </a:rPr>
                <a:t>사용자 메인 화면 </a:t>
              </a:r>
              <a:r>
                <a:rPr kumimoji="1" lang="en-US" altLang="ko-KR" sz="3600" b="1">
                  <a:solidFill>
                    <a:srgbClr val="1F3359"/>
                  </a:solidFill>
                </a:rPr>
                <a:t>UI</a:t>
              </a:r>
            </a:p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6167" y="1335159"/>
            <a:ext cx="3736842" cy="528604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5650" y="1700760"/>
            <a:ext cx="3265217" cy="4351515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824240" y="2463210"/>
            <a:ext cx="3312460" cy="283078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자취 세끼 로고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재료 보고 선택 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레시피 보고 선택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왼쪽상단 네비게이션 드로어</a:t>
            </a: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한컴오피스">
    <a:dk1>
      <a:sysClr val="windowText" lastClr="000000"/>
    </a:dk1>
    <a:lt1>
      <a:sysClr val="window" lastClr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244</Words>
  <Application>Microsoft Office PowerPoint</Application>
  <PresentationFormat>와이드스크린</PresentationFormat>
  <Paragraphs>97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Seon</cp:lastModifiedBy>
  <cp:revision>494</cp:revision>
  <dcterms:created xsi:type="dcterms:W3CDTF">2019-09-15T08:09:04Z</dcterms:created>
  <dcterms:modified xsi:type="dcterms:W3CDTF">2019-10-08T01:41:18Z</dcterms:modified>
  <cp:version>1000.0000.01</cp:version>
</cp:coreProperties>
</file>