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4"/>
  </p:notesMasterIdLst>
  <p:sldIdLst>
    <p:sldId id="256" r:id="rId2"/>
    <p:sldId id="264" r:id="rId3"/>
    <p:sldId id="272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8" r:id="rId16"/>
    <p:sldId id="284" r:id="rId17"/>
    <p:sldId id="285" r:id="rId18"/>
    <p:sldId id="286" r:id="rId19"/>
    <p:sldId id="287" r:id="rId20"/>
    <p:sldId id="289" r:id="rId21"/>
    <p:sldId id="271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87659" autoAdjust="0"/>
  </p:normalViewPr>
  <p:slideViewPr>
    <p:cSldViewPr snapToObjects="1">
      <p:cViewPr varScale="1">
        <p:scale>
          <a:sx n="81" d="100"/>
          <a:sy n="81" d="100"/>
        </p:scale>
        <p:origin x="120" y="1902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25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depositphotos.com/" TargetMode="External"/><Relationship Id="rId2" Type="http://schemas.openxmlformats.org/officeDocument/2006/relationships/hyperlink" Target="https://icon-icons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25992" y="1992992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1230" y="1345510"/>
            <a:ext cx="3869636" cy="1134834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2156727"/>
              <a:ext cx="238238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자취 세 끼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(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조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)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765378" y="3145008"/>
            <a:ext cx="865172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6600" b="1" spc="-300" dirty="0">
                <a:solidFill>
                  <a:schemeClr val="bg1"/>
                </a:solidFill>
              </a:rPr>
              <a:t>자취요리 </a:t>
            </a:r>
            <a:r>
              <a:rPr kumimoji="1" lang="ko-KR" altLang="en-US" sz="6600" b="1" spc="-300" dirty="0" err="1">
                <a:solidFill>
                  <a:schemeClr val="bg1"/>
                </a:solidFill>
              </a:rPr>
              <a:t>레시피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 제공 </a:t>
            </a:r>
            <a:r>
              <a:rPr kumimoji="1" lang="ko-KR" altLang="en-US" sz="6600" b="1" spc="-300" dirty="0" err="1">
                <a:solidFill>
                  <a:schemeClr val="bg1"/>
                </a:solidFill>
              </a:rPr>
              <a:t>앱</a:t>
            </a:r>
            <a:endParaRPr kumimoji="1" lang="ko-KR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8279" y="515721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テキスト ボックス 8"/>
          <p:cNvSpPr txBox="1"/>
          <p:nvPr/>
        </p:nvSpPr>
        <p:spPr>
          <a:xfrm>
            <a:off x="7320170" y="4633996"/>
            <a:ext cx="261001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 spc="-300" dirty="0">
                <a:solidFill>
                  <a:schemeClr val="bg1"/>
                </a:solidFill>
              </a:rPr>
              <a:t>201533745 </a:t>
            </a:r>
            <a:r>
              <a:rPr kumimoji="1" lang="ko-KR" altLang="en-US" sz="2800" b="1" spc="-300" dirty="0">
                <a:solidFill>
                  <a:schemeClr val="bg1"/>
                </a:solidFill>
              </a:rPr>
              <a:t>문선일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kumimoji="1" lang="en-US" altLang="ko-KR" sz="2800" b="1" spc="-300" dirty="0">
                <a:solidFill>
                  <a:schemeClr val="bg1"/>
                </a:solidFill>
              </a:rPr>
              <a:t>201533740 </a:t>
            </a:r>
            <a:r>
              <a:rPr kumimoji="1" lang="ko-KR" altLang="en-US" sz="2800" b="1" spc="-300" dirty="0">
                <a:solidFill>
                  <a:schemeClr val="bg1"/>
                </a:solidFill>
              </a:rPr>
              <a:t>노지홍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kumimoji="1" lang="en-US" altLang="ko-KR" sz="2800" b="1" spc="-300" dirty="0">
                <a:solidFill>
                  <a:schemeClr val="bg1"/>
                </a:solidFill>
              </a:rPr>
              <a:t>201534053 </a:t>
            </a:r>
            <a:r>
              <a:rPr kumimoji="1" lang="ko-KR" altLang="en-US" sz="2800" b="1" spc="-300" dirty="0">
                <a:solidFill>
                  <a:schemeClr val="bg1"/>
                </a:solidFill>
              </a:rPr>
              <a:t>노권영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메뉴등록 기능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" y="1772770"/>
            <a:ext cx="7201000" cy="48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 flipH="1">
            <a:off x="5137359" y="6093370"/>
            <a:ext cx="72010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1802746" y="5733320"/>
            <a:ext cx="72010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617009" y="2924930"/>
            <a:ext cx="5040700" cy="28083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39" y="1748756"/>
            <a:ext cx="4274413" cy="33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5860729" y="5877340"/>
            <a:ext cx="2456349" cy="337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20" y="5430906"/>
            <a:ext cx="1825419" cy="89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메뉴등록 기능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1" y="2708900"/>
            <a:ext cx="11646541" cy="228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메뉴조회 기능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01" y="2492870"/>
            <a:ext cx="7444879" cy="42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 flipH="1">
            <a:off x="2745650" y="5517290"/>
            <a:ext cx="615874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367760" y="2348850"/>
            <a:ext cx="864120" cy="3168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3" y="1700760"/>
            <a:ext cx="11809640" cy="57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메뉴조회 기능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5" y="1836777"/>
            <a:ext cx="7035841" cy="47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 flipH="1">
            <a:off x="3816607" y="5589300"/>
            <a:ext cx="1415272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3812769" y="5871276"/>
            <a:ext cx="1415272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3816607" y="6163160"/>
            <a:ext cx="1415272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303890" y="2634319"/>
            <a:ext cx="2952410" cy="3168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03158" y="3933070"/>
            <a:ext cx="3240450" cy="2119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303890" y="5301260"/>
            <a:ext cx="3312460" cy="10093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164" y="2247935"/>
            <a:ext cx="3528490" cy="77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28" y="3518397"/>
            <a:ext cx="2014126" cy="82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70" y="4977262"/>
            <a:ext cx="2307302" cy="82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6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메뉴삭제 기능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0" y="1772770"/>
            <a:ext cx="7974031" cy="495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 flipH="1">
            <a:off x="6580991" y="5085230"/>
            <a:ext cx="57608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57071" y="2492870"/>
            <a:ext cx="2520350" cy="27581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flipH="1">
            <a:off x="7445110" y="5372152"/>
            <a:ext cx="726909" cy="42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172019" y="5085230"/>
            <a:ext cx="1260175" cy="498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431" y="2018300"/>
            <a:ext cx="967750" cy="94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04" y="4583262"/>
            <a:ext cx="2270807" cy="10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2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메뉴삭제 기능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1" y="1916790"/>
            <a:ext cx="11646541" cy="158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5879970" y="3645030"/>
            <a:ext cx="0" cy="10081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08" y="4797190"/>
            <a:ext cx="5908523" cy="101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655800" y="464701"/>
            <a:ext cx="70647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사용자 카테고리 별 메뉴조회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30" y="1686088"/>
            <a:ext cx="2498687" cy="5136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42" y="1650366"/>
            <a:ext cx="2516065" cy="51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649087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사용자 난이도별 메뉴조회 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10" y="1700759"/>
            <a:ext cx="2473895" cy="5137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40" y="1700759"/>
            <a:ext cx="2487264" cy="51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61478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사용자 메뉴 </a:t>
            </a:r>
            <a:r>
              <a:rPr kumimoji="1" lang="ko-KR" altLang="en-US" sz="4000" b="1" spc="-300" dirty="0" err="1">
                <a:solidFill>
                  <a:schemeClr val="bg1"/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bg1"/>
                </a:solidFill>
              </a:rPr>
              <a:t> 조회 기능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94" y="1655171"/>
            <a:ext cx="2508927" cy="51572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60" y="1655171"/>
            <a:ext cx="2495559" cy="51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61478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사용자 메뉴 </a:t>
            </a:r>
            <a:r>
              <a:rPr kumimoji="1" lang="ko-KR" altLang="en-US" sz="4000" b="1" spc="-300" dirty="0" err="1">
                <a:solidFill>
                  <a:schemeClr val="bg1"/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bg1"/>
                </a:solidFill>
              </a:rPr>
              <a:t> 조회 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30" y="1700761"/>
            <a:ext cx="2452232" cy="5040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10" y="1700760"/>
            <a:ext cx="2473895" cy="50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76590"/>
            <a:ext cx="12192000" cy="564766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7915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2454" y="338980"/>
            <a:ext cx="1531476" cy="797797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87714" y="2077895"/>
              <a:ext cx="21701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목차</a:t>
              </a:r>
              <a:endParaRPr kumimoji="1" lang="en-US" altLang="ko-KR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26251" y="4690382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グループ化 13"/>
          <p:cNvGrpSpPr/>
          <p:nvPr/>
        </p:nvGrpSpPr>
        <p:grpSpPr>
          <a:xfrm>
            <a:off x="2708659" y="1535448"/>
            <a:ext cx="8070575" cy="547638"/>
            <a:chOff x="1965105" y="2451651"/>
            <a:chExt cx="8070575" cy="808384"/>
          </a:xfrm>
        </p:grpSpPr>
        <p:sp>
          <p:nvSpPr>
            <p:cNvPr id="11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グループ化 14"/>
          <p:cNvGrpSpPr/>
          <p:nvPr/>
        </p:nvGrpSpPr>
        <p:grpSpPr>
          <a:xfrm>
            <a:off x="2708651" y="2299113"/>
            <a:ext cx="8070577" cy="576071"/>
            <a:chOff x="1965102" y="2451651"/>
            <a:chExt cx="8070577" cy="808383"/>
          </a:xfrm>
        </p:grpSpPr>
        <p:sp>
          <p:nvSpPr>
            <p:cNvPr id="15" name="正方形/長方形 15"/>
            <p:cNvSpPr/>
            <p:nvPr/>
          </p:nvSpPr>
          <p:spPr>
            <a:xfrm>
              <a:off x="1965102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グループ化 18"/>
          <p:cNvGrpSpPr/>
          <p:nvPr/>
        </p:nvGrpSpPr>
        <p:grpSpPr>
          <a:xfrm>
            <a:off x="2708650" y="3047065"/>
            <a:ext cx="8070578" cy="548209"/>
            <a:chOff x="1965101" y="1831432"/>
            <a:chExt cx="8070578" cy="835184"/>
          </a:xfrm>
        </p:grpSpPr>
        <p:sp>
          <p:nvSpPr>
            <p:cNvPr id="18" name="正方形/長方形 19"/>
            <p:cNvSpPr/>
            <p:nvPr/>
          </p:nvSpPr>
          <p:spPr>
            <a:xfrm>
              <a:off x="1965101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9" name="正方形/長方形 20"/>
            <p:cNvSpPr/>
            <p:nvPr/>
          </p:nvSpPr>
          <p:spPr>
            <a:xfrm>
              <a:off x="3091540" y="1858233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グループ化 18"/>
          <p:cNvGrpSpPr/>
          <p:nvPr/>
        </p:nvGrpSpPr>
        <p:grpSpPr>
          <a:xfrm>
            <a:off x="2708661" y="3739293"/>
            <a:ext cx="8070575" cy="576072"/>
            <a:chOff x="1965104" y="1831432"/>
            <a:chExt cx="8070575" cy="835184"/>
          </a:xfrm>
        </p:grpSpPr>
        <p:sp>
          <p:nvSpPr>
            <p:cNvPr id="21" name="正方形/長方形 19"/>
            <p:cNvSpPr/>
            <p:nvPr/>
          </p:nvSpPr>
          <p:spPr>
            <a:xfrm>
              <a:off x="1965104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3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グループ化 18"/>
          <p:cNvGrpSpPr/>
          <p:nvPr/>
        </p:nvGrpSpPr>
        <p:grpSpPr>
          <a:xfrm>
            <a:off x="2708655" y="4531392"/>
            <a:ext cx="8070574" cy="548210"/>
            <a:chOff x="1965105" y="1831432"/>
            <a:chExt cx="8070574" cy="835184"/>
          </a:xfrm>
        </p:grpSpPr>
        <p:sp>
          <p:nvSpPr>
            <p:cNvPr id="27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8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グループ化 18"/>
          <p:cNvGrpSpPr/>
          <p:nvPr/>
        </p:nvGrpSpPr>
        <p:grpSpPr>
          <a:xfrm>
            <a:off x="2708650" y="5263089"/>
            <a:ext cx="8070574" cy="576072"/>
            <a:chOff x="1965105" y="1831432"/>
            <a:chExt cx="8070574" cy="835184"/>
          </a:xfrm>
        </p:grpSpPr>
        <p:sp>
          <p:nvSpPr>
            <p:cNvPr id="33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 dirty="0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34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99539" y="1625730"/>
            <a:ext cx="374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시나리오 설명</a:t>
            </a:r>
            <a:endParaRPr lang="en-US" altLang="ko-K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10515" y="2403982"/>
            <a:ext cx="397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관리자 회원조회</a:t>
            </a:r>
            <a:r>
              <a:rPr lang="en-US" altLang="ko-KR" b="1" dirty="0"/>
              <a:t>, </a:t>
            </a:r>
            <a:r>
              <a:rPr lang="ko-KR" altLang="en-US" b="1" dirty="0"/>
              <a:t>회원삭제 기능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0515" y="3138505"/>
            <a:ext cx="526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관리자 메뉴등록</a:t>
            </a:r>
            <a:r>
              <a:rPr lang="en-US" altLang="ko-KR" b="1" dirty="0"/>
              <a:t>, </a:t>
            </a:r>
            <a:r>
              <a:rPr lang="ko-KR" altLang="en-US" b="1" dirty="0"/>
              <a:t>메뉴조회</a:t>
            </a:r>
            <a:r>
              <a:rPr lang="en-US" altLang="ko-KR" b="1" dirty="0"/>
              <a:t>, </a:t>
            </a:r>
            <a:r>
              <a:rPr lang="ko-KR" altLang="en-US" b="1" dirty="0"/>
              <a:t>메뉴삭제 기능</a:t>
            </a:r>
            <a:endParaRPr lang="en-US" altLang="ko-KR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06765" y="4027329"/>
            <a:ext cx="252032" cy="366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34972" y="4805497"/>
            <a:ext cx="257175" cy="359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58786" y="5551125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10515" y="3843780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사용자 카테고리 별 </a:t>
            </a:r>
            <a:r>
              <a:rPr lang="ko-KR" altLang="en-US" b="1" dirty="0" err="1"/>
              <a:t>레시피</a:t>
            </a:r>
            <a:r>
              <a:rPr lang="ko-KR" altLang="en-US" b="1" dirty="0"/>
              <a:t> 조회 기능</a:t>
            </a:r>
            <a:endParaRPr lang="en-US" altLang="ko-K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96228" y="4625748"/>
            <a:ext cx="506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사용자 난이도 별 </a:t>
            </a:r>
            <a:r>
              <a:rPr lang="ko-KR" altLang="en-US" b="1" dirty="0" err="1"/>
              <a:t>레시피</a:t>
            </a:r>
            <a:r>
              <a:rPr lang="ko-KR" altLang="en-US" b="1" dirty="0"/>
              <a:t> 조회 기능</a:t>
            </a:r>
            <a:r>
              <a:rPr lang="en-US" altLang="ko-KR" b="1" dirty="0"/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75717" y="5374721"/>
            <a:ext cx="455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다음 주 발표내용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75718" y="5367673"/>
            <a:ext cx="4552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61478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사용자 메뉴 </a:t>
            </a:r>
            <a:r>
              <a:rPr kumimoji="1" lang="ko-KR" altLang="en-US" sz="4000" b="1" spc="-300" dirty="0" err="1">
                <a:solidFill>
                  <a:schemeClr val="bg1"/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bg1"/>
                </a:solidFill>
              </a:rPr>
              <a:t> 조회 기능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30" y="1746599"/>
            <a:ext cx="2486626" cy="51113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80" y="1746601"/>
            <a:ext cx="2490255" cy="51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200" b="1" dirty="0">
                  <a:solidFill>
                    <a:srgbClr val="1F3359"/>
                  </a:solidFill>
                </a:rPr>
                <a:t>관련 자료 출처</a:t>
              </a:r>
            </a:p>
          </p:txBody>
        </p:sp>
      </p:grpSp>
      <p:sp>
        <p:nvSpPr>
          <p:cNvPr id="9" name="テキスト ボックス 3"/>
          <p:cNvSpPr txBox="1"/>
          <p:nvPr/>
        </p:nvSpPr>
        <p:spPr>
          <a:xfrm>
            <a:off x="1055300" y="1340710"/>
            <a:ext cx="10585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 dirty="0">
                <a:solidFill>
                  <a:srgbClr val="1F3359"/>
                </a:solidFill>
              </a:rPr>
              <a:t>관리자 아이콘 이미지 </a:t>
            </a:r>
            <a:r>
              <a:rPr kumimoji="1" lang="en-US" altLang="ko-KR" sz="2000" b="1" dirty="0">
                <a:solidFill>
                  <a:srgbClr val="1F3359"/>
                </a:solidFill>
              </a:rPr>
              <a:t>(</a:t>
            </a:r>
            <a:r>
              <a:rPr lang="en-US" altLang="ko-KR" sz="2000" dirty="0">
                <a:hlinkClick r:id="rId2"/>
              </a:rPr>
              <a:t>https://icon-icons.com</a:t>
            </a:r>
            <a:r>
              <a:rPr lang="en-US" altLang="ko-KR" sz="2000" dirty="0"/>
              <a:t>)</a:t>
            </a:r>
            <a:endParaRPr kumimoji="1" lang="ko-KR" altLang="en-US" sz="2000" b="1" dirty="0">
              <a:solidFill>
                <a:srgbClr val="1F3359"/>
              </a:solidFill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983290" y="1844780"/>
            <a:ext cx="604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dirty="0">
                <a:solidFill>
                  <a:srgbClr val="1F3359"/>
                </a:solidFill>
              </a:rPr>
              <a:t> </a:t>
            </a:r>
            <a:r>
              <a:rPr kumimoji="1" lang="ko-KR" altLang="en-US" sz="2000" b="1" dirty="0">
                <a:solidFill>
                  <a:srgbClr val="1F3359"/>
                </a:solidFill>
              </a:rPr>
              <a:t>서버아이콘 이미지</a:t>
            </a:r>
            <a:r>
              <a:rPr kumimoji="1" lang="en-US" altLang="ko-KR" sz="2000" b="1" dirty="0">
                <a:solidFill>
                  <a:srgbClr val="1F3359"/>
                </a:solidFill>
              </a:rPr>
              <a:t>(</a:t>
            </a:r>
            <a:r>
              <a:rPr lang="en-US" altLang="ko-KR" sz="2000" dirty="0">
                <a:hlinkClick r:id="rId3"/>
              </a:rPr>
              <a:t>https://ko.depositphotos.com</a:t>
            </a:r>
            <a:r>
              <a:rPr lang="en-US" altLang="ko-KR" sz="2000" dirty="0"/>
              <a:t>)</a:t>
            </a:r>
            <a:endParaRPr kumimoji="1" lang="ko-KR" altLang="en-US" sz="2000" b="1" dirty="0">
              <a:solidFill>
                <a:srgbClr val="1F3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>
                <a:solidFill>
                  <a:schemeClr val="tx2">
                    <a:lumMod val="75000"/>
                  </a:schemeClr>
                </a:solidFill>
              </a:rPr>
              <a:t>다음주 발표 내용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95080"/>
              </p:ext>
            </p:extLst>
          </p:nvPr>
        </p:nvGraphicFramePr>
        <p:xfrm>
          <a:off x="609600" y="1600200"/>
          <a:ext cx="10671120" cy="40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6034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게시판 조회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등록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목록 조회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UI 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</a:rPr>
                        <a:t>문선일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0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 게시판 조회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 등록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 목록 조회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1"/>
                        <a:t>노권영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60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1" dirty="0"/>
                        <a:t>관리자 </a:t>
                      </a:r>
                      <a:r>
                        <a:rPr lang="ko-KR" altLang="en-US" sz="1500" b="1" dirty="0" err="1"/>
                        <a:t>레시피</a:t>
                      </a:r>
                      <a:r>
                        <a:rPr lang="ko-KR" altLang="en-US" sz="1500" b="1" dirty="0"/>
                        <a:t> 관리 기능</a:t>
                      </a:r>
                      <a:r>
                        <a:rPr lang="en-US" altLang="ko-KR" sz="1500" b="1" dirty="0"/>
                        <a:t>(</a:t>
                      </a:r>
                      <a:r>
                        <a:rPr lang="ko-KR" altLang="en-US" sz="1500" b="1" dirty="0" err="1"/>
                        <a:t>레시피</a:t>
                      </a:r>
                      <a:r>
                        <a:rPr lang="ko-KR" altLang="en-US" sz="1500" b="1" dirty="0"/>
                        <a:t> 상세정보 조회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 err="1"/>
                        <a:t>레시피</a:t>
                      </a:r>
                      <a:r>
                        <a:rPr lang="ko-KR" altLang="en-US" sz="1500" b="1" dirty="0"/>
                        <a:t> 등록</a:t>
                      </a:r>
                      <a:r>
                        <a:rPr lang="en-US" altLang="ko-KR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1" dirty="0" err="1"/>
                        <a:t>노지홍</a:t>
                      </a:r>
                      <a:endParaRPr lang="ko-KR" altLang="en-US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1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0"/>
          <p:cNvSpPr/>
          <p:nvPr/>
        </p:nvSpPr>
        <p:spPr>
          <a:xfrm>
            <a:off x="4957759" y="1835470"/>
            <a:ext cx="2084874" cy="2133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3" name="正方形/長方形 10"/>
          <p:cNvSpPr/>
          <p:nvPr/>
        </p:nvSpPr>
        <p:spPr>
          <a:xfrm>
            <a:off x="9387059" y="1834847"/>
            <a:ext cx="2084874" cy="2133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5338" y="1838276"/>
            <a:ext cx="2084874" cy="2133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3653431" cy="929201"/>
            <a:chOff x="556589" y="1460994"/>
            <a:chExt cx="6789584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6789584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00595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시나리오 설명</a:t>
              </a:r>
            </a:p>
          </p:txBody>
        </p:sp>
      </p:grpSp>
      <p:sp>
        <p:nvSpPr>
          <p:cNvPr id="8" name="正方形/長方形 23"/>
          <p:cNvSpPr/>
          <p:nvPr/>
        </p:nvSpPr>
        <p:spPr>
          <a:xfrm>
            <a:off x="4995799" y="4948429"/>
            <a:ext cx="2008796" cy="13213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09" y="5161445"/>
            <a:ext cx="1740575" cy="89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510" y="2082282"/>
            <a:ext cx="1710530" cy="1645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2" y="2033372"/>
            <a:ext cx="1729947" cy="17299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34" y="2066782"/>
            <a:ext cx="1675323" cy="167532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711530" y="2572099"/>
            <a:ext cx="20882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37584" y="2542753"/>
            <a:ext cx="20882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711530" y="2898345"/>
            <a:ext cx="2088290" cy="34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137584" y="2894916"/>
            <a:ext cx="2088290" cy="34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63940" y="4461658"/>
            <a:ext cx="0" cy="3427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312030" y="4444359"/>
            <a:ext cx="758" cy="3240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70484" y="3034277"/>
            <a:ext cx="2702936" cy="937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회원조회</a:t>
            </a:r>
            <a:r>
              <a:rPr lang="en-US" altLang="ko-KR" sz="1500" dirty="0">
                <a:solidFill>
                  <a:schemeClr val="tx1"/>
                </a:solidFill>
              </a:rPr>
              <a:t>/ </a:t>
            </a:r>
            <a:r>
              <a:rPr lang="ko-KR" altLang="en-US" sz="1500" dirty="0">
                <a:solidFill>
                  <a:schemeClr val="tx1"/>
                </a:solidFill>
              </a:rPr>
              <a:t>회원삭제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메뉴조회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메뉴 등록</a:t>
            </a:r>
            <a:r>
              <a:rPr lang="en-US" altLang="ko-KR" sz="1500" dirty="0">
                <a:solidFill>
                  <a:schemeClr val="tx1"/>
                </a:solidFill>
              </a:rPr>
              <a:t>/ </a:t>
            </a:r>
            <a:r>
              <a:rPr lang="ko-KR" altLang="en-US" sz="1500" dirty="0">
                <a:solidFill>
                  <a:schemeClr val="tx1"/>
                </a:solidFill>
              </a:rPr>
              <a:t>메뉴삭제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레시피리스트</a:t>
            </a:r>
            <a:r>
              <a:rPr lang="ko-KR" altLang="en-US" sz="1500" dirty="0">
                <a:solidFill>
                  <a:schemeClr val="tx1"/>
                </a:solidFill>
              </a:rPr>
              <a:t> 조회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레시피</a:t>
            </a:r>
            <a:r>
              <a:rPr lang="ko-KR" altLang="en-US" sz="1500" dirty="0">
                <a:solidFill>
                  <a:schemeClr val="tx1"/>
                </a:solidFill>
              </a:rPr>
              <a:t> 상세정보 조회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8461" y="3008159"/>
            <a:ext cx="2520350" cy="937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로그아웃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레시피조회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재료선택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즐겨찾기</a:t>
            </a:r>
            <a:r>
              <a:rPr lang="ko-KR" altLang="en-US" sz="1500" dirty="0">
                <a:solidFill>
                  <a:schemeClr val="tx1"/>
                </a:solidFill>
              </a:rPr>
              <a:t> 등록</a:t>
            </a:r>
            <a:r>
              <a:rPr lang="en-US" altLang="ko-KR" sz="1500" dirty="0">
                <a:solidFill>
                  <a:schemeClr val="tx1"/>
                </a:solidFill>
              </a:rPr>
              <a:t>..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35920" y="4121324"/>
            <a:ext cx="1187149" cy="35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</a:rPr>
              <a:t>웹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200" y="4121324"/>
            <a:ext cx="1187149" cy="35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사용자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</a:rPr>
              <a:t>앱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12604" y="4063337"/>
            <a:ext cx="1375182" cy="35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자취세끼 서버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06763" y="6381410"/>
            <a:ext cx="1186868" cy="35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DB(</a:t>
            </a:r>
            <a:r>
              <a:rPr lang="en-US" altLang="ko-KR" sz="1500" dirty="0" err="1">
                <a:solidFill>
                  <a:schemeClr val="tx1"/>
                </a:solidFill>
              </a:rPr>
              <a:t>Mysql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23" y="3140960"/>
            <a:ext cx="5186534" cy="327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63620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회원조회</a:t>
            </a:r>
            <a:r>
              <a:rPr kumimoji="1" lang="en-US" altLang="ko-KR" sz="4000" b="1" spc="-300" dirty="0">
                <a:solidFill>
                  <a:schemeClr val="bg1"/>
                </a:solidFill>
              </a:rPr>
              <a:t> </a:t>
            </a:r>
            <a:r>
              <a:rPr kumimoji="1" lang="ko-KR" altLang="en-US" sz="4000" b="1" spc="-3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6" y="2492870"/>
            <a:ext cx="6622531" cy="424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580168" y="5301260"/>
            <a:ext cx="561678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210338" y="2852920"/>
            <a:ext cx="1037822" cy="24483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4" y="1988800"/>
            <a:ext cx="11737629" cy="70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7" y="1718651"/>
            <a:ext cx="1133512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6960120" y="5121234"/>
            <a:ext cx="4968690" cy="1800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/>
          <p:cNvCxnSpPr/>
          <p:nvPr/>
        </p:nvCxnSpPr>
        <p:spPr>
          <a:xfrm flipH="1" flipV="1">
            <a:off x="7464190" y="2852920"/>
            <a:ext cx="1080150" cy="2268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회원조회 기능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2" y="1723632"/>
            <a:ext cx="7633060" cy="485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07710" y="5949350"/>
            <a:ext cx="763172" cy="36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770882" y="3501010"/>
            <a:ext cx="5069638" cy="2628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20" y="2713245"/>
            <a:ext cx="3384470" cy="78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40" y="2132820"/>
            <a:ext cx="152071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18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회원삭제 기능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74" y="1772770"/>
            <a:ext cx="7363382" cy="488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12454" y="2996940"/>
            <a:ext cx="288040" cy="2664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472504" y="2708900"/>
            <a:ext cx="1656230" cy="144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85674" y="5795076"/>
            <a:ext cx="700477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317966" y="5795076"/>
            <a:ext cx="954788" cy="144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764" y="1840897"/>
            <a:ext cx="801913" cy="317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00" y="5316334"/>
            <a:ext cx="2089054" cy="9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회원삭제 기능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59" y="1785340"/>
            <a:ext cx="6605841" cy="493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 flipH="1">
            <a:off x="6887070" y="5553834"/>
            <a:ext cx="36005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247120" y="2385394"/>
            <a:ext cx="1440200" cy="3245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330" y="1759034"/>
            <a:ext cx="799917" cy="81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316170" y="5841874"/>
            <a:ext cx="700477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065906" y="5841874"/>
            <a:ext cx="954788" cy="144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94" y="5316334"/>
            <a:ext cx="2089054" cy="9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3" y="1919852"/>
            <a:ext cx="148327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회원삭제 기능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5" y="2924930"/>
            <a:ext cx="5186534" cy="327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0" y="1772770"/>
            <a:ext cx="11521600" cy="64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2269" y="5733320"/>
            <a:ext cx="5093631" cy="221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231880" y="2415697"/>
            <a:ext cx="360050" cy="33176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44" y="2675814"/>
            <a:ext cx="6228865" cy="384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24350" y="464701"/>
            <a:ext cx="45416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bg1"/>
                </a:solidFill>
              </a:rPr>
              <a:t>관리자 메뉴등록 기능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0" y="1660177"/>
            <a:ext cx="7201000" cy="48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 flipH="1">
            <a:off x="2495500" y="3212970"/>
            <a:ext cx="1800250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2426831" y="3703336"/>
            <a:ext cx="1966423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2418967" y="4288560"/>
            <a:ext cx="1692891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2426830" y="4725180"/>
            <a:ext cx="1580878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2426831" y="5165620"/>
            <a:ext cx="1580878" cy="288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367760" y="2385394"/>
            <a:ext cx="3897132" cy="971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393254" y="3068950"/>
            <a:ext cx="4151086" cy="778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223740" y="3847356"/>
            <a:ext cx="4320600" cy="585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07709" y="4869200"/>
            <a:ext cx="453663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007709" y="5309640"/>
            <a:ext cx="4176581" cy="529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40" y="2770630"/>
            <a:ext cx="3447303" cy="73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66" y="3625652"/>
            <a:ext cx="3240450" cy="66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30" y="4456467"/>
            <a:ext cx="3343426" cy="90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92" y="5489874"/>
            <a:ext cx="3807938" cy="69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49" y="1916790"/>
            <a:ext cx="3721182" cy="6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281</Words>
  <Application>Microsoft Office PowerPoint</Application>
  <PresentationFormat>와이드스크린</PresentationFormat>
  <Paragraphs>79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Stracke</cp:lastModifiedBy>
  <cp:revision>323</cp:revision>
  <dcterms:created xsi:type="dcterms:W3CDTF">2019-09-15T08:09:04Z</dcterms:created>
  <dcterms:modified xsi:type="dcterms:W3CDTF">2019-10-13T11:54:42Z</dcterms:modified>
  <cp:version>1000.0000.01</cp:version>
</cp:coreProperties>
</file>